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9" r:id="rId3"/>
    <p:sldId id="257" r:id="rId4"/>
    <p:sldId id="259" r:id="rId5"/>
    <p:sldId id="262" r:id="rId6"/>
    <p:sldId id="260" r:id="rId7"/>
    <p:sldId id="261" r:id="rId8"/>
    <p:sldId id="268" r:id="rId9"/>
    <p:sldId id="267" r:id="rId10"/>
    <p:sldId id="265" r:id="rId11"/>
    <p:sldId id="266" r:id="rId12"/>
    <p:sldId id="295" r:id="rId13"/>
    <p:sldId id="271" r:id="rId14"/>
    <p:sldId id="264" r:id="rId15"/>
    <p:sldId id="263" r:id="rId16"/>
    <p:sldId id="278" r:id="rId17"/>
    <p:sldId id="297" r:id="rId18"/>
    <p:sldId id="272" r:id="rId19"/>
    <p:sldId id="277" r:id="rId20"/>
    <p:sldId id="279" r:id="rId21"/>
    <p:sldId id="280" r:id="rId22"/>
    <p:sldId id="281" r:id="rId23"/>
    <p:sldId id="273" r:id="rId24"/>
    <p:sldId id="275" r:id="rId25"/>
    <p:sldId id="282" r:id="rId26"/>
    <p:sldId id="283" r:id="rId27"/>
    <p:sldId id="284" r:id="rId28"/>
    <p:sldId id="285" r:id="rId29"/>
    <p:sldId id="276" r:id="rId30"/>
    <p:sldId id="270" r:id="rId31"/>
    <p:sldId id="286" r:id="rId32"/>
    <p:sldId id="287" r:id="rId33"/>
    <p:sldId id="299" r:id="rId34"/>
    <p:sldId id="288" r:id="rId35"/>
    <p:sldId id="289" r:id="rId36"/>
    <p:sldId id="290" r:id="rId37"/>
    <p:sldId id="291" r:id="rId38"/>
    <p:sldId id="298" r:id="rId39"/>
    <p:sldId id="292" r:id="rId40"/>
    <p:sldId id="294" r:id="rId41"/>
    <p:sldId id="293" r:id="rId42"/>
    <p:sldId id="258" r:id="rId43"/>
    <p:sldId id="296" r:id="rId44"/>
  </p:sldIdLst>
  <p:sldSz cx="9144000" cy="5143500" type="screen16x9"/>
  <p:notesSz cx="6858000" cy="9144000"/>
  <p:embeddedFontLst>
    <p:embeddedFont>
      <p:font typeface="Lato" panose="02010600030101010101" charset="-122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Lucida Console" panose="020B0609040504020204" pitchFamily="49" charset="0"/>
      <p:regular r:id="rId52"/>
    </p:embeddedFont>
    <p:embeddedFont>
      <p:font typeface="Raleway" panose="02010600030101010101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Front Page" id="{981CFCBA-2953-4F37-B136-2D83C0FE292E}">
          <p14:sldIdLst>
            <p14:sldId id="256"/>
          </p14:sldIdLst>
        </p14:section>
        <p14:section name="Background" id="{9A5E66E3-8AE8-4F18-B34E-A10078AC927A}">
          <p14:sldIdLst>
            <p14:sldId id="269"/>
            <p14:sldId id="257"/>
            <p14:sldId id="259"/>
            <p14:sldId id="262"/>
            <p14:sldId id="260"/>
            <p14:sldId id="261"/>
            <p14:sldId id="268"/>
            <p14:sldId id="267"/>
            <p14:sldId id="265"/>
            <p14:sldId id="266"/>
            <p14:sldId id="295"/>
          </p14:sldIdLst>
        </p14:section>
        <p14:section name="Overall Design" id="{4102CF4F-FB0E-42B5-AE67-5EB32E61FC4D}">
          <p14:sldIdLst>
            <p14:sldId id="271"/>
            <p14:sldId id="264"/>
            <p14:sldId id="263"/>
            <p14:sldId id="278"/>
            <p14:sldId id="297"/>
          </p14:sldIdLst>
        </p14:section>
        <p14:section name="Fingerprint Generation" id="{07797838-BABF-48D5-92EE-95973EE5A379}">
          <p14:sldIdLst>
            <p14:sldId id="272"/>
            <p14:sldId id="277"/>
            <p14:sldId id="279"/>
            <p14:sldId id="280"/>
            <p14:sldId id="281"/>
          </p14:sldIdLst>
        </p14:section>
        <p14:section name="Fingerprint Comparison" id="{BE1B4E0A-B079-43E9-922A-C608682ED605}">
          <p14:sldIdLst>
            <p14:sldId id="273"/>
            <p14:sldId id="275"/>
            <p14:sldId id="282"/>
            <p14:sldId id="283"/>
            <p14:sldId id="284"/>
            <p14:sldId id="285"/>
          </p14:sldIdLst>
        </p14:section>
        <p14:section name="Evaluation" id="{4CC16389-EA38-4F58-A2D8-2BB39296C7C4}">
          <p14:sldIdLst>
            <p14:sldId id="276"/>
            <p14:sldId id="270"/>
            <p14:sldId id="286"/>
            <p14:sldId id="287"/>
            <p14:sldId id="299"/>
            <p14:sldId id="288"/>
            <p14:sldId id="289"/>
            <p14:sldId id="290"/>
            <p14:sldId id="291"/>
            <p14:sldId id="298"/>
            <p14:sldId id="292"/>
            <p14:sldId id="294"/>
            <p14:sldId id="293"/>
          </p14:sldIdLst>
        </p14:section>
        <p14:section name="Reference" id="{5695FE76-A7A1-4B43-AAF9-CFB2D3F792A7}">
          <p14:sldIdLst>
            <p14:sldId id="258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6FFA2-4014-48D3-AC78-6D3DCE1BAB5B}" v="794" dt="2019-02-20T08:49:3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 autoAdjust="0"/>
    <p:restoredTop sz="94667" autoAdjust="0"/>
  </p:normalViewPr>
  <p:slideViewPr>
    <p:cSldViewPr snapToGrid="0">
      <p:cViewPr varScale="1">
        <p:scale>
          <a:sx n="233" d="100"/>
          <a:sy n="233" d="100"/>
        </p:scale>
        <p:origin x="149" y="494"/>
      </p:cViewPr>
      <p:guideLst/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3" d="100"/>
          <a:sy n="153" d="100"/>
        </p:scale>
        <p:origin x="1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en Zheng" userId="06cbfc67c1c459f0" providerId="LiveId" clId="{E446FFA2-4014-48D3-AC78-6D3DCE1BAB5B}"/>
    <pc:docChg chg="undo redo custSel addSld delSld modSld sldOrd modMainMaster modSection">
      <pc:chgData name="Haven Zheng" userId="06cbfc67c1c459f0" providerId="LiveId" clId="{E446FFA2-4014-48D3-AC78-6D3DCE1BAB5B}" dt="2019-02-20T08:49:36.711" v="9994"/>
      <pc:docMkLst>
        <pc:docMk/>
      </pc:docMkLst>
      <pc:sldChg chg="addSp delSp modSp setBg">
        <pc:chgData name="Haven Zheng" userId="06cbfc67c1c459f0" providerId="LiveId" clId="{E446FFA2-4014-48D3-AC78-6D3DCE1BAB5B}" dt="2019-02-13T02:22:56.492" v="86"/>
        <pc:sldMkLst>
          <pc:docMk/>
          <pc:sldMk cId="0" sldId="256"/>
        </pc:sldMkLst>
        <pc:spChg chg="mod">
          <ac:chgData name="Haven Zheng" userId="06cbfc67c1c459f0" providerId="LiveId" clId="{E446FFA2-4014-48D3-AC78-6D3DCE1BAB5B}" dt="2019-02-13T02:04:21.119" v="77" actId="3064"/>
          <ac:spMkLst>
            <pc:docMk/>
            <pc:sldMk cId="0" sldId="256"/>
            <ac:spMk id="87" creationId="{00000000-0000-0000-0000-000000000000}"/>
          </ac:spMkLst>
        </pc:spChg>
        <pc:picChg chg="add del mod ord">
          <ac:chgData name="Haven Zheng" userId="06cbfc67c1c459f0" providerId="LiveId" clId="{E446FFA2-4014-48D3-AC78-6D3DCE1BAB5B}" dt="2019-02-13T02:22:56.492" v="86"/>
          <ac:picMkLst>
            <pc:docMk/>
            <pc:sldMk cId="0" sldId="256"/>
            <ac:picMk id="4" creationId="{46B6C68B-D6AB-4BDD-AEC9-F1DD6E9B2D58}"/>
          </ac:picMkLst>
        </pc:picChg>
      </pc:sldChg>
      <pc:sldChg chg="modSp add">
        <pc:chgData name="Haven Zheng" userId="06cbfc67c1c459f0" providerId="LiveId" clId="{E446FFA2-4014-48D3-AC78-6D3DCE1BAB5B}" dt="2019-02-20T06:57:21.540" v="9426" actId="403"/>
        <pc:sldMkLst>
          <pc:docMk/>
          <pc:sldMk cId="854069066" sldId="257"/>
        </pc:sldMkLst>
        <pc:spChg chg="mod">
          <ac:chgData name="Haven Zheng" userId="06cbfc67c1c459f0" providerId="LiveId" clId="{E446FFA2-4014-48D3-AC78-6D3DCE1BAB5B}" dt="2019-02-13T02:29:15.990" v="116" actId="20577"/>
          <ac:spMkLst>
            <pc:docMk/>
            <pc:sldMk cId="854069066" sldId="257"/>
            <ac:spMk id="2" creationId="{FCE0163D-4B3E-41A5-AA3E-09858C8B8B2C}"/>
          </ac:spMkLst>
        </pc:spChg>
        <pc:spChg chg="mod">
          <ac:chgData name="Haven Zheng" userId="06cbfc67c1c459f0" providerId="LiveId" clId="{E446FFA2-4014-48D3-AC78-6D3DCE1BAB5B}" dt="2019-02-20T06:57:21.540" v="9426" actId="403"/>
          <ac:spMkLst>
            <pc:docMk/>
            <pc:sldMk cId="854069066" sldId="257"/>
            <ac:spMk id="3" creationId="{7858A1C0-1C5D-4C35-AE9A-4DCE90056F79}"/>
          </ac:spMkLst>
        </pc:spChg>
      </pc:sldChg>
      <pc:sldChg chg="modSp add">
        <pc:chgData name="Haven Zheng" userId="06cbfc67c1c459f0" providerId="LiveId" clId="{E446FFA2-4014-48D3-AC78-6D3DCE1BAB5B}" dt="2019-02-15T03:21:17.671" v="5199" actId="404"/>
        <pc:sldMkLst>
          <pc:docMk/>
          <pc:sldMk cId="2417563931" sldId="258"/>
        </pc:sldMkLst>
        <pc:spChg chg="mod">
          <ac:chgData name="Haven Zheng" userId="06cbfc67c1c459f0" providerId="LiveId" clId="{E446FFA2-4014-48D3-AC78-6D3DCE1BAB5B}" dt="2019-02-13T02:31:43.580" v="126" actId="20577"/>
          <ac:spMkLst>
            <pc:docMk/>
            <pc:sldMk cId="2417563931" sldId="258"/>
            <ac:spMk id="2" creationId="{83F4D083-B265-4F00-9BEE-9781E8591E7A}"/>
          </ac:spMkLst>
        </pc:spChg>
        <pc:spChg chg="mod">
          <ac:chgData name="Haven Zheng" userId="06cbfc67c1c459f0" providerId="LiveId" clId="{E446FFA2-4014-48D3-AC78-6D3DCE1BAB5B}" dt="2019-02-15T03:21:17.671" v="5199" actId="404"/>
          <ac:spMkLst>
            <pc:docMk/>
            <pc:sldMk cId="2417563931" sldId="258"/>
            <ac:spMk id="3" creationId="{9F68BB14-D887-462F-AEBE-62044CE40627}"/>
          </ac:spMkLst>
        </pc:spChg>
      </pc:sldChg>
      <pc:sldChg chg="modSp add">
        <pc:chgData name="Haven Zheng" userId="06cbfc67c1c459f0" providerId="LiveId" clId="{E446FFA2-4014-48D3-AC78-6D3DCE1BAB5B}" dt="2019-02-20T06:57:37.207" v="9429" actId="404"/>
        <pc:sldMkLst>
          <pc:docMk/>
          <pc:sldMk cId="64734234" sldId="259"/>
        </pc:sldMkLst>
        <pc:spChg chg="mod">
          <ac:chgData name="Haven Zheng" userId="06cbfc67c1c459f0" providerId="LiveId" clId="{E446FFA2-4014-48D3-AC78-6D3DCE1BAB5B}" dt="2019-02-13T02:41:09.524" v="168" actId="20577"/>
          <ac:spMkLst>
            <pc:docMk/>
            <pc:sldMk cId="64734234" sldId="259"/>
            <ac:spMk id="2" creationId="{A98B5E18-67BF-4441-9AF2-098FFB5B63E9}"/>
          </ac:spMkLst>
        </pc:spChg>
        <pc:spChg chg="mod">
          <ac:chgData name="Haven Zheng" userId="06cbfc67c1c459f0" providerId="LiveId" clId="{E446FFA2-4014-48D3-AC78-6D3DCE1BAB5B}" dt="2019-02-20T06:57:37.207" v="9429" actId="404"/>
          <ac:spMkLst>
            <pc:docMk/>
            <pc:sldMk cId="64734234" sldId="259"/>
            <ac:spMk id="3" creationId="{2DBC71F0-B620-47A7-933A-EFE4C0408FE4}"/>
          </ac:spMkLst>
        </pc:spChg>
      </pc:sldChg>
      <pc:sldChg chg="addSp delSp modSp add ord">
        <pc:chgData name="Haven Zheng" userId="06cbfc67c1c459f0" providerId="LiveId" clId="{E446FFA2-4014-48D3-AC78-6D3DCE1BAB5B}" dt="2019-02-20T06:58:15.162" v="9431"/>
        <pc:sldMkLst>
          <pc:docMk/>
          <pc:sldMk cId="3259557548" sldId="260"/>
        </pc:sldMkLst>
        <pc:spChg chg="mod">
          <ac:chgData name="Haven Zheng" userId="06cbfc67c1c459f0" providerId="LiveId" clId="{E446FFA2-4014-48D3-AC78-6D3DCE1BAB5B}" dt="2019-02-14T09:37:17.332" v="1305" actId="20577"/>
          <ac:spMkLst>
            <pc:docMk/>
            <pc:sldMk cId="3259557548" sldId="260"/>
            <ac:spMk id="2" creationId="{7B2662B8-1279-4123-80F6-70FE4B337842}"/>
          </ac:spMkLst>
        </pc:spChg>
        <pc:spChg chg="mod">
          <ac:chgData name="Haven Zheng" userId="06cbfc67c1c459f0" providerId="LiveId" clId="{E446FFA2-4014-48D3-AC78-6D3DCE1BAB5B}" dt="2019-02-20T06:57:44.279" v="9430" actId="403"/>
          <ac:spMkLst>
            <pc:docMk/>
            <pc:sldMk cId="3259557548" sldId="260"/>
            <ac:spMk id="3" creationId="{6841F01F-7A49-4264-911D-D58ACB5949ED}"/>
          </ac:spMkLst>
        </pc:spChg>
        <pc:spChg chg="add del mod">
          <ac:chgData name="Haven Zheng" userId="06cbfc67c1c459f0" providerId="LiveId" clId="{E446FFA2-4014-48D3-AC78-6D3DCE1BAB5B}" dt="2019-02-14T08:42:00.596" v="712" actId="931"/>
          <ac:spMkLst>
            <pc:docMk/>
            <pc:sldMk cId="3259557548" sldId="260"/>
            <ac:spMk id="6" creationId="{DD169F5A-5D25-4D3E-9674-697804DD901C}"/>
          </ac:spMkLst>
        </pc:spChg>
        <pc:picChg chg="add del mod">
          <ac:chgData name="Haven Zheng" userId="06cbfc67c1c459f0" providerId="LiveId" clId="{E446FFA2-4014-48D3-AC78-6D3DCE1BAB5B}" dt="2019-02-14T08:42:00.596" v="712" actId="931"/>
          <ac:picMkLst>
            <pc:docMk/>
            <pc:sldMk cId="3259557548" sldId="260"/>
            <ac:picMk id="5" creationId="{63753DAF-8F09-4AA6-A92E-14C22D6FB9C3}"/>
          </ac:picMkLst>
        </pc:picChg>
        <pc:picChg chg="add mod">
          <ac:chgData name="Haven Zheng" userId="06cbfc67c1c459f0" providerId="LiveId" clId="{E446FFA2-4014-48D3-AC78-6D3DCE1BAB5B}" dt="2019-02-14T08:45:31.644" v="717" actId="1076"/>
          <ac:picMkLst>
            <pc:docMk/>
            <pc:sldMk cId="3259557548" sldId="260"/>
            <ac:picMk id="7" creationId="{14587A56-6465-46E3-B573-8D5EA659089C}"/>
          </ac:picMkLst>
        </pc:picChg>
      </pc:sldChg>
      <pc:sldChg chg="modSp add">
        <pc:chgData name="Haven Zheng" userId="06cbfc67c1c459f0" providerId="LiveId" clId="{E446FFA2-4014-48D3-AC78-6D3DCE1BAB5B}" dt="2019-02-20T06:58:37.827" v="9434" actId="403"/>
        <pc:sldMkLst>
          <pc:docMk/>
          <pc:sldMk cId="800580396" sldId="261"/>
        </pc:sldMkLst>
        <pc:spChg chg="mod">
          <ac:chgData name="Haven Zheng" userId="06cbfc67c1c459f0" providerId="LiveId" clId="{E446FFA2-4014-48D3-AC78-6D3DCE1BAB5B}" dt="2019-02-14T09:40:02.013" v="1350"/>
          <ac:spMkLst>
            <pc:docMk/>
            <pc:sldMk cId="800580396" sldId="261"/>
            <ac:spMk id="2" creationId="{7B2662B8-1279-4123-80F6-70FE4B337842}"/>
          </ac:spMkLst>
        </pc:spChg>
        <pc:spChg chg="mod">
          <ac:chgData name="Haven Zheng" userId="06cbfc67c1c459f0" providerId="LiveId" clId="{E446FFA2-4014-48D3-AC78-6D3DCE1BAB5B}" dt="2019-02-20T06:58:37.827" v="9434" actId="403"/>
          <ac:spMkLst>
            <pc:docMk/>
            <pc:sldMk cId="800580396" sldId="261"/>
            <ac:spMk id="3" creationId="{6841F01F-7A49-4264-911D-D58ACB5949ED}"/>
          </ac:spMkLst>
        </pc:spChg>
      </pc:sldChg>
      <pc:sldChg chg="modSp add">
        <pc:chgData name="Haven Zheng" userId="06cbfc67c1c459f0" providerId="LiveId" clId="{E446FFA2-4014-48D3-AC78-6D3DCE1BAB5B}" dt="2019-02-20T06:58:21.924" v="9432" actId="403"/>
        <pc:sldMkLst>
          <pc:docMk/>
          <pc:sldMk cId="1743552164" sldId="262"/>
        </pc:sldMkLst>
        <pc:spChg chg="mod">
          <ac:chgData name="Haven Zheng" userId="06cbfc67c1c459f0" providerId="LiveId" clId="{E446FFA2-4014-48D3-AC78-6D3DCE1BAB5B}" dt="2019-02-14T09:39:26.869" v="1343" actId="20577"/>
          <ac:spMkLst>
            <pc:docMk/>
            <pc:sldMk cId="1743552164" sldId="262"/>
            <ac:spMk id="2" creationId="{7B2662B8-1279-4123-80F6-70FE4B337842}"/>
          </ac:spMkLst>
        </pc:spChg>
        <pc:spChg chg="mod">
          <ac:chgData name="Haven Zheng" userId="06cbfc67c1c459f0" providerId="LiveId" clId="{E446FFA2-4014-48D3-AC78-6D3DCE1BAB5B}" dt="2019-02-20T06:58:21.924" v="9432" actId="403"/>
          <ac:spMkLst>
            <pc:docMk/>
            <pc:sldMk cId="1743552164" sldId="262"/>
            <ac:spMk id="3" creationId="{6841F01F-7A49-4264-911D-D58ACB5949ED}"/>
          </ac:spMkLst>
        </pc:spChg>
      </pc:sldChg>
      <pc:sldChg chg="modSp add">
        <pc:chgData name="Haven Zheng" userId="06cbfc67c1c459f0" providerId="LiveId" clId="{E446FFA2-4014-48D3-AC78-6D3DCE1BAB5B}" dt="2019-02-20T07:01:49.761" v="9451" actId="403"/>
        <pc:sldMkLst>
          <pc:docMk/>
          <pc:sldMk cId="3982672236" sldId="263"/>
        </pc:sldMkLst>
        <pc:spChg chg="mod">
          <ac:chgData name="Haven Zheng" userId="06cbfc67c1c459f0" providerId="LiveId" clId="{E446FFA2-4014-48D3-AC78-6D3DCE1BAB5B}" dt="2019-02-20T07:01:49.761" v="9451" actId="403"/>
          <ac:spMkLst>
            <pc:docMk/>
            <pc:sldMk cId="3982672236" sldId="263"/>
            <ac:spMk id="3" creationId="{68E47B72-7412-4E32-8C93-7D83D4BB5B09}"/>
          </ac:spMkLst>
        </pc:spChg>
      </pc:sldChg>
      <pc:sldChg chg="modSp add">
        <pc:chgData name="Haven Zheng" userId="06cbfc67c1c459f0" providerId="LiveId" clId="{E446FFA2-4014-48D3-AC78-6D3DCE1BAB5B}" dt="2019-02-20T07:52:39.216" v="9922" actId="20577"/>
        <pc:sldMkLst>
          <pc:docMk/>
          <pc:sldMk cId="3544903430" sldId="264"/>
        </pc:sldMkLst>
        <pc:spChg chg="mod">
          <ac:chgData name="Haven Zheng" userId="06cbfc67c1c459f0" providerId="LiveId" clId="{E446FFA2-4014-48D3-AC78-6D3DCE1BAB5B}" dt="2019-02-20T07:52:39.216" v="9922" actId="20577"/>
          <ac:spMkLst>
            <pc:docMk/>
            <pc:sldMk cId="3544903430" sldId="264"/>
            <ac:spMk id="3" creationId="{B56B31D7-B715-4FC5-9F48-E91C64099F57}"/>
          </ac:spMkLst>
        </pc:spChg>
      </pc:sldChg>
      <pc:sldChg chg="addSp modSp add ord">
        <pc:chgData name="Haven Zheng" userId="06cbfc67c1c459f0" providerId="LiveId" clId="{E446FFA2-4014-48D3-AC78-6D3DCE1BAB5B}" dt="2019-02-20T07:01:03.346" v="9447" actId="403"/>
        <pc:sldMkLst>
          <pc:docMk/>
          <pc:sldMk cId="3475885691" sldId="265"/>
        </pc:sldMkLst>
        <pc:spChg chg="mod">
          <ac:chgData name="Haven Zheng" userId="06cbfc67c1c459f0" providerId="LiveId" clId="{E446FFA2-4014-48D3-AC78-6D3DCE1BAB5B}" dt="2019-02-15T04:35:00.461" v="7883" actId="20577"/>
          <ac:spMkLst>
            <pc:docMk/>
            <pc:sldMk cId="3475885691" sldId="265"/>
            <ac:spMk id="2" creationId="{9D3435BB-23DA-45E2-BBEF-70ED59AF4DFA}"/>
          </ac:spMkLst>
        </pc:spChg>
        <pc:spChg chg="mod">
          <ac:chgData name="Haven Zheng" userId="06cbfc67c1c459f0" providerId="LiveId" clId="{E446FFA2-4014-48D3-AC78-6D3DCE1BAB5B}" dt="2019-02-20T07:01:03.346" v="9447" actId="403"/>
          <ac:spMkLst>
            <pc:docMk/>
            <pc:sldMk cId="3475885691" sldId="265"/>
            <ac:spMk id="3" creationId="{B56B31D7-B715-4FC5-9F48-E91C64099F57}"/>
          </ac:spMkLst>
        </pc:spChg>
        <pc:picChg chg="add mod">
          <ac:chgData name="Haven Zheng" userId="06cbfc67c1c459f0" providerId="LiveId" clId="{E446FFA2-4014-48D3-AC78-6D3DCE1BAB5B}" dt="2019-02-20T07:00:58.841" v="9446" actId="1076"/>
          <ac:picMkLst>
            <pc:docMk/>
            <pc:sldMk cId="3475885691" sldId="265"/>
            <ac:picMk id="4" creationId="{A93B47A9-0BED-4925-9FBF-CC4A5FF82EC1}"/>
          </ac:picMkLst>
        </pc:picChg>
      </pc:sldChg>
      <pc:sldChg chg="addSp delSp modSp add">
        <pc:chgData name="Haven Zheng" userId="06cbfc67c1c459f0" providerId="LiveId" clId="{E446FFA2-4014-48D3-AC78-6D3DCE1BAB5B}" dt="2019-02-20T07:01:17.782" v="9448" actId="403"/>
        <pc:sldMkLst>
          <pc:docMk/>
          <pc:sldMk cId="1001013732" sldId="266"/>
        </pc:sldMkLst>
        <pc:spChg chg="mod">
          <ac:chgData name="Haven Zheng" userId="06cbfc67c1c459f0" providerId="LiveId" clId="{E446FFA2-4014-48D3-AC78-6D3DCE1BAB5B}" dt="2019-02-15T04:35:06.356" v="7888" actId="20577"/>
          <ac:spMkLst>
            <pc:docMk/>
            <pc:sldMk cId="1001013732" sldId="266"/>
            <ac:spMk id="2" creationId="{9D3435BB-23DA-45E2-BBEF-70ED59AF4DFA}"/>
          </ac:spMkLst>
        </pc:spChg>
        <pc:spChg chg="mod">
          <ac:chgData name="Haven Zheng" userId="06cbfc67c1c459f0" providerId="LiveId" clId="{E446FFA2-4014-48D3-AC78-6D3DCE1BAB5B}" dt="2019-02-20T07:01:17.782" v="9448" actId="403"/>
          <ac:spMkLst>
            <pc:docMk/>
            <pc:sldMk cId="1001013732" sldId="266"/>
            <ac:spMk id="3" creationId="{B56B31D7-B715-4FC5-9F48-E91C64099F57}"/>
          </ac:spMkLst>
        </pc:spChg>
        <pc:picChg chg="add del mod">
          <ac:chgData name="Haven Zheng" userId="06cbfc67c1c459f0" providerId="LiveId" clId="{E446FFA2-4014-48D3-AC78-6D3DCE1BAB5B}" dt="2019-02-15T04:51:42.165" v="8554" actId="478"/>
          <ac:picMkLst>
            <pc:docMk/>
            <pc:sldMk cId="1001013732" sldId="266"/>
            <ac:picMk id="4" creationId="{EC4DCC14-90E2-484E-BDB0-D330E08B9062}"/>
          </ac:picMkLst>
        </pc:picChg>
      </pc:sldChg>
      <pc:sldChg chg="addSp modSp add">
        <pc:chgData name="Haven Zheng" userId="06cbfc67c1c459f0" providerId="LiveId" clId="{E446FFA2-4014-48D3-AC78-6D3DCE1BAB5B}" dt="2019-02-20T07:00:37.338" v="9444" actId="1076"/>
        <pc:sldMkLst>
          <pc:docMk/>
          <pc:sldMk cId="2672559175" sldId="267"/>
        </pc:sldMkLst>
        <pc:spChg chg="mod">
          <ac:chgData name="Haven Zheng" userId="06cbfc67c1c459f0" providerId="LiveId" clId="{E446FFA2-4014-48D3-AC78-6D3DCE1BAB5B}" dt="2019-02-15T04:34:54.603" v="7879" actId="20577"/>
          <ac:spMkLst>
            <pc:docMk/>
            <pc:sldMk cId="2672559175" sldId="267"/>
            <ac:spMk id="2" creationId="{9D3435BB-23DA-45E2-BBEF-70ED59AF4DFA}"/>
          </ac:spMkLst>
        </pc:spChg>
        <pc:spChg chg="mod">
          <ac:chgData name="Haven Zheng" userId="06cbfc67c1c459f0" providerId="LiveId" clId="{E446FFA2-4014-48D3-AC78-6D3DCE1BAB5B}" dt="2019-02-20T07:00:15.855" v="9440" actId="948"/>
          <ac:spMkLst>
            <pc:docMk/>
            <pc:sldMk cId="2672559175" sldId="267"/>
            <ac:spMk id="3" creationId="{B56B31D7-B715-4FC5-9F48-E91C64099F57}"/>
          </ac:spMkLst>
        </pc:spChg>
        <pc:picChg chg="add mod">
          <ac:chgData name="Haven Zheng" userId="06cbfc67c1c459f0" providerId="LiveId" clId="{E446FFA2-4014-48D3-AC78-6D3DCE1BAB5B}" dt="2019-02-20T07:00:37.338" v="9444" actId="1076"/>
          <ac:picMkLst>
            <pc:docMk/>
            <pc:sldMk cId="2672559175" sldId="267"/>
            <ac:picMk id="4" creationId="{917624ED-B21B-4FF4-8F07-52A75685CB3E}"/>
          </ac:picMkLst>
        </pc:picChg>
      </pc:sldChg>
      <pc:sldChg chg="modSp add modAnim">
        <pc:chgData name="Haven Zheng" userId="06cbfc67c1c459f0" providerId="LiveId" clId="{E446FFA2-4014-48D3-AC78-6D3DCE1BAB5B}" dt="2019-02-20T06:59:32.132" v="9436" actId="403"/>
        <pc:sldMkLst>
          <pc:docMk/>
          <pc:sldMk cId="2246023320" sldId="268"/>
        </pc:sldMkLst>
        <pc:spChg chg="mod">
          <ac:chgData name="Haven Zheng" userId="06cbfc67c1c459f0" providerId="LiveId" clId="{E446FFA2-4014-48D3-AC78-6D3DCE1BAB5B}" dt="2019-02-20T06:59:32.132" v="9436" actId="403"/>
          <ac:spMkLst>
            <pc:docMk/>
            <pc:sldMk cId="2246023320" sldId="268"/>
            <ac:spMk id="3" creationId="{6841F01F-7A49-4264-911D-D58ACB5949ED}"/>
          </ac:spMkLst>
        </pc:spChg>
      </pc:sldChg>
      <pc:sldChg chg="modSp add">
        <pc:chgData name="Haven Zheng" userId="06cbfc67c1c459f0" providerId="LiveId" clId="{E446FFA2-4014-48D3-AC78-6D3DCE1BAB5B}" dt="2019-02-14T09:36:42.897" v="1294" actId="20577"/>
        <pc:sldMkLst>
          <pc:docMk/>
          <pc:sldMk cId="3821907075" sldId="269"/>
        </pc:sldMkLst>
        <pc:spChg chg="mod">
          <ac:chgData name="Haven Zheng" userId="06cbfc67c1c459f0" providerId="LiveId" clId="{E446FFA2-4014-48D3-AC78-6D3DCE1BAB5B}" dt="2019-02-14T09:36:42.897" v="1294" actId="20577"/>
          <ac:spMkLst>
            <pc:docMk/>
            <pc:sldMk cId="3821907075" sldId="269"/>
            <ac:spMk id="2" creationId="{5E23D26B-5869-473F-9E49-8467C0D3278A}"/>
          </ac:spMkLst>
        </pc:spChg>
      </pc:sldChg>
      <pc:sldChg chg="modSp add">
        <pc:chgData name="Haven Zheng" userId="06cbfc67c1c459f0" providerId="LiveId" clId="{E446FFA2-4014-48D3-AC78-6D3DCE1BAB5B}" dt="2019-02-20T07:02:57.428" v="9458" actId="403"/>
        <pc:sldMkLst>
          <pc:docMk/>
          <pc:sldMk cId="62606933" sldId="270"/>
        </pc:sldMkLst>
        <pc:spChg chg="mod">
          <ac:chgData name="Haven Zheng" userId="06cbfc67c1c459f0" providerId="LiveId" clId="{E446FFA2-4014-48D3-AC78-6D3DCE1BAB5B}" dt="2019-02-14T09:43:13.601" v="1360"/>
          <ac:spMkLst>
            <pc:docMk/>
            <pc:sldMk cId="62606933" sldId="270"/>
            <ac:spMk id="2" creationId="{95C70CDE-DC53-4F9D-887F-4D507C23986F}"/>
          </ac:spMkLst>
        </pc:spChg>
        <pc:spChg chg="mod">
          <ac:chgData name="Haven Zheng" userId="06cbfc67c1c459f0" providerId="LiveId" clId="{E446FFA2-4014-48D3-AC78-6D3DCE1BAB5B}" dt="2019-02-20T07:02:57.428" v="9458" actId="403"/>
          <ac:spMkLst>
            <pc:docMk/>
            <pc:sldMk cId="62606933" sldId="270"/>
            <ac:spMk id="3" creationId="{68E47B72-7412-4E32-8C93-7D83D4BB5B09}"/>
          </ac:spMkLst>
        </pc:spChg>
      </pc:sldChg>
      <pc:sldChg chg="modSp add">
        <pc:chgData name="Haven Zheng" userId="06cbfc67c1c459f0" providerId="LiveId" clId="{E446FFA2-4014-48D3-AC78-6D3DCE1BAB5B}" dt="2019-02-14T10:28:41.681" v="1395" actId="20577"/>
        <pc:sldMkLst>
          <pc:docMk/>
          <pc:sldMk cId="2225847402" sldId="271"/>
        </pc:sldMkLst>
        <pc:spChg chg="mod">
          <ac:chgData name="Haven Zheng" userId="06cbfc67c1c459f0" providerId="LiveId" clId="{E446FFA2-4014-48D3-AC78-6D3DCE1BAB5B}" dt="2019-02-14T10:28:41.681" v="1395" actId="20577"/>
          <ac:spMkLst>
            <pc:docMk/>
            <pc:sldMk cId="2225847402" sldId="271"/>
            <ac:spMk id="2" creationId="{FEC288DD-8CAB-491F-BE0F-8FAAB42BB9CA}"/>
          </ac:spMkLst>
        </pc:spChg>
      </pc:sldChg>
      <pc:sldChg chg="modSp add">
        <pc:chgData name="Haven Zheng" userId="06cbfc67c1c459f0" providerId="LiveId" clId="{E446FFA2-4014-48D3-AC78-6D3DCE1BAB5B}" dt="2019-02-14T23:33:48.955" v="1837" actId="20577"/>
        <pc:sldMkLst>
          <pc:docMk/>
          <pc:sldMk cId="1499746540" sldId="272"/>
        </pc:sldMkLst>
        <pc:spChg chg="mod">
          <ac:chgData name="Haven Zheng" userId="06cbfc67c1c459f0" providerId="LiveId" clId="{E446FFA2-4014-48D3-AC78-6D3DCE1BAB5B}" dt="2019-02-14T23:33:48.955" v="1837" actId="20577"/>
          <ac:spMkLst>
            <pc:docMk/>
            <pc:sldMk cId="1499746540" sldId="272"/>
            <ac:spMk id="2" creationId="{58F5D8FE-4E52-4096-8E83-7D9F9BFCA079}"/>
          </ac:spMkLst>
        </pc:spChg>
      </pc:sldChg>
      <pc:sldChg chg="modSp add">
        <pc:chgData name="Haven Zheng" userId="06cbfc67c1c459f0" providerId="LiveId" clId="{E446FFA2-4014-48D3-AC78-6D3DCE1BAB5B}" dt="2019-02-14T23:34:05.631" v="1864" actId="20577"/>
        <pc:sldMkLst>
          <pc:docMk/>
          <pc:sldMk cId="1698644087" sldId="273"/>
        </pc:sldMkLst>
        <pc:spChg chg="mod">
          <ac:chgData name="Haven Zheng" userId="06cbfc67c1c459f0" providerId="LiveId" clId="{E446FFA2-4014-48D3-AC78-6D3DCE1BAB5B}" dt="2019-02-14T23:34:05.631" v="1864" actId="20577"/>
          <ac:spMkLst>
            <pc:docMk/>
            <pc:sldMk cId="1698644087" sldId="273"/>
            <ac:spMk id="2" creationId="{EFEE2AFE-A378-477C-B6CA-EFC447F8AACA}"/>
          </ac:spMkLst>
        </pc:spChg>
      </pc:sldChg>
      <pc:sldChg chg="modSp add">
        <pc:chgData name="Haven Zheng" userId="06cbfc67c1c459f0" providerId="LiveId" clId="{E446FFA2-4014-48D3-AC78-6D3DCE1BAB5B}" dt="2019-02-20T07:02:27.571" v="9455" actId="403"/>
        <pc:sldMkLst>
          <pc:docMk/>
          <pc:sldMk cId="4039697167" sldId="275"/>
        </pc:sldMkLst>
        <pc:spChg chg="mod">
          <ac:chgData name="Haven Zheng" userId="06cbfc67c1c459f0" providerId="LiveId" clId="{E446FFA2-4014-48D3-AC78-6D3DCE1BAB5B}" dt="2019-02-15T01:52:28.528" v="3632" actId="20577"/>
          <ac:spMkLst>
            <pc:docMk/>
            <pc:sldMk cId="4039697167" sldId="275"/>
            <ac:spMk id="2" creationId="{39B1DF50-DA27-4D1A-885C-747859500617}"/>
          </ac:spMkLst>
        </pc:spChg>
        <pc:spChg chg="mod">
          <ac:chgData name="Haven Zheng" userId="06cbfc67c1c459f0" providerId="LiveId" clId="{E446FFA2-4014-48D3-AC78-6D3DCE1BAB5B}" dt="2019-02-20T07:02:27.571" v="9455" actId="403"/>
          <ac:spMkLst>
            <pc:docMk/>
            <pc:sldMk cId="4039697167" sldId="275"/>
            <ac:spMk id="3" creationId="{14F548D6-1B96-49A3-9495-904D967705EF}"/>
          </ac:spMkLst>
        </pc:spChg>
      </pc:sldChg>
      <pc:sldChg chg="modSp add">
        <pc:chgData name="Haven Zheng" userId="06cbfc67c1c459f0" providerId="LiveId" clId="{E446FFA2-4014-48D3-AC78-6D3DCE1BAB5B}" dt="2019-02-14T23:34:45.849" v="1881" actId="20577"/>
        <pc:sldMkLst>
          <pc:docMk/>
          <pc:sldMk cId="2592207015" sldId="276"/>
        </pc:sldMkLst>
        <pc:spChg chg="mod">
          <ac:chgData name="Haven Zheng" userId="06cbfc67c1c459f0" providerId="LiveId" clId="{E446FFA2-4014-48D3-AC78-6D3DCE1BAB5B}" dt="2019-02-14T23:34:45.849" v="1881" actId="20577"/>
          <ac:spMkLst>
            <pc:docMk/>
            <pc:sldMk cId="2592207015" sldId="276"/>
            <ac:spMk id="2" creationId="{AA8558FD-3635-4B0D-B651-0D587FECC291}"/>
          </ac:spMkLst>
        </pc:spChg>
      </pc:sldChg>
      <pc:sldChg chg="addSp delSp modSp add ord modAnim">
        <pc:chgData name="Haven Zheng" userId="06cbfc67c1c459f0" providerId="LiveId" clId="{E446FFA2-4014-48D3-AC78-6D3DCE1BAB5B}" dt="2019-02-15T01:11:16.478" v="2973"/>
        <pc:sldMkLst>
          <pc:docMk/>
          <pc:sldMk cId="2202279914" sldId="277"/>
        </pc:sldMkLst>
        <pc:spChg chg="mod">
          <ac:chgData name="Haven Zheng" userId="06cbfc67c1c459f0" providerId="LiveId" clId="{E446FFA2-4014-48D3-AC78-6D3DCE1BAB5B}" dt="2019-02-14T23:59:42.365" v="2475" actId="1076"/>
          <ac:spMkLst>
            <pc:docMk/>
            <pc:sldMk cId="2202279914" sldId="277"/>
            <ac:spMk id="2" creationId="{8C27A646-7DBB-49E7-B290-7F8D00FC9934}"/>
          </ac:spMkLst>
        </pc:spChg>
        <pc:spChg chg="del">
          <ac:chgData name="Haven Zheng" userId="06cbfc67c1c459f0" providerId="LiveId" clId="{E446FFA2-4014-48D3-AC78-6D3DCE1BAB5B}" dt="2019-02-14T23:59:46.861" v="2476" actId="478"/>
          <ac:spMkLst>
            <pc:docMk/>
            <pc:sldMk cId="2202279914" sldId="277"/>
            <ac:spMk id="3" creationId="{154B84C6-D72E-402B-9526-455B0A72F1F0}"/>
          </ac:spMkLst>
        </pc:spChg>
        <pc:spChg chg="del">
          <ac:chgData name="Haven Zheng" userId="06cbfc67c1c459f0" providerId="LiveId" clId="{E446FFA2-4014-48D3-AC78-6D3DCE1BAB5B}" dt="2019-02-15T00:09:15.917" v="2664" actId="478"/>
          <ac:spMkLst>
            <pc:docMk/>
            <pc:sldMk cId="2202279914" sldId="277"/>
            <ac:spMk id="4" creationId="{BFD6B941-355B-497A-80C1-D59829B84C1A}"/>
          </ac:spMkLst>
        </pc:spChg>
        <pc:spChg chg="add mod">
          <ac:chgData name="Haven Zheng" userId="06cbfc67c1c459f0" providerId="LiveId" clId="{E446FFA2-4014-48D3-AC78-6D3DCE1BAB5B}" dt="2019-02-15T00:19:00.760" v="2769" actId="108"/>
          <ac:spMkLst>
            <pc:docMk/>
            <pc:sldMk cId="2202279914" sldId="277"/>
            <ac:spMk id="5" creationId="{F32957DB-BF1D-4E9D-9FB5-91AC6F5B606C}"/>
          </ac:spMkLst>
        </pc:spChg>
        <pc:spChg chg="add del mod">
          <ac:chgData name="Haven Zheng" userId="06cbfc67c1c459f0" providerId="LiveId" clId="{E446FFA2-4014-48D3-AC78-6D3DCE1BAB5B}" dt="2019-02-15T00:11:40.052" v="2677" actId="478"/>
          <ac:spMkLst>
            <pc:docMk/>
            <pc:sldMk cId="2202279914" sldId="277"/>
            <ac:spMk id="11" creationId="{2F5A03DC-20F0-47E1-B7F7-615DE65EEE8B}"/>
          </ac:spMkLst>
        </pc:spChg>
        <pc:spChg chg="add del mod">
          <ac:chgData name="Haven Zheng" userId="06cbfc67c1c459f0" providerId="LiveId" clId="{E446FFA2-4014-48D3-AC78-6D3DCE1BAB5B}" dt="2019-02-15T00:11:41.787" v="2678" actId="478"/>
          <ac:spMkLst>
            <pc:docMk/>
            <pc:sldMk cId="2202279914" sldId="277"/>
            <ac:spMk id="12" creationId="{9001C877-D053-482E-8A73-CCF448B80416}"/>
          </ac:spMkLst>
        </pc:spChg>
        <pc:spChg chg="add mod">
          <ac:chgData name="Haven Zheng" userId="06cbfc67c1c459f0" providerId="LiveId" clId="{E446FFA2-4014-48D3-AC78-6D3DCE1BAB5B}" dt="2019-02-15T00:13:27.659" v="2687" actId="13822"/>
          <ac:spMkLst>
            <pc:docMk/>
            <pc:sldMk cId="2202279914" sldId="277"/>
            <ac:spMk id="13" creationId="{460832F3-E66A-45CD-A648-C20DB869FB2C}"/>
          </ac:spMkLst>
        </pc:spChg>
        <pc:spChg chg="add mod">
          <ac:chgData name="Haven Zheng" userId="06cbfc67c1c459f0" providerId="LiveId" clId="{E446FFA2-4014-48D3-AC78-6D3DCE1BAB5B}" dt="2019-02-15T00:30:40.987" v="2831" actId="20577"/>
          <ac:spMkLst>
            <pc:docMk/>
            <pc:sldMk cId="2202279914" sldId="277"/>
            <ac:spMk id="14" creationId="{75F39455-B53E-4BAA-B6C0-F4F565DB1C84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15" creationId="{A3A07182-A473-4C2D-9EF7-CF150D3FBBDD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16" creationId="{97792002-26E8-4FCF-B752-1AA4D7569D9B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17" creationId="{2054AE42-9543-4D5A-BE31-551EEE598D2A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18" creationId="{B74EEB45-7B51-422E-B348-2029820AF4AD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19" creationId="{AEB714A3-A933-4BCC-AA9A-25E97D1DB868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20" creationId="{3B80E7C1-9C09-4952-BD7F-0FC8048E84C7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21" creationId="{AABCAA65-1C41-4085-9A4E-01A94956C67C}"/>
          </ac:spMkLst>
        </pc:spChg>
        <pc:spChg chg="add mod">
          <ac:chgData name="Haven Zheng" userId="06cbfc67c1c459f0" providerId="LiveId" clId="{E446FFA2-4014-48D3-AC78-6D3DCE1BAB5B}" dt="2019-02-15T00:27:11.504" v="2824" actId="1035"/>
          <ac:spMkLst>
            <pc:docMk/>
            <pc:sldMk cId="2202279914" sldId="277"/>
            <ac:spMk id="22" creationId="{B060B030-67B8-4098-ACDA-D956F7724E71}"/>
          </ac:spMkLst>
        </pc:spChg>
        <pc:spChg chg="add mod">
          <ac:chgData name="Haven Zheng" userId="06cbfc67c1c459f0" providerId="LiveId" clId="{E446FFA2-4014-48D3-AC78-6D3DCE1BAB5B}" dt="2019-02-15T00:22:41.098" v="2786" actId="164"/>
          <ac:spMkLst>
            <pc:docMk/>
            <pc:sldMk cId="2202279914" sldId="277"/>
            <ac:spMk id="23" creationId="{410B85E3-3FC4-4A19-B01C-16BCC18E4CC1}"/>
          </ac:spMkLst>
        </pc:spChg>
        <pc:spChg chg="add mod">
          <ac:chgData name="Haven Zheng" userId="06cbfc67c1c459f0" providerId="LiveId" clId="{E446FFA2-4014-48D3-AC78-6D3DCE1BAB5B}" dt="2019-02-15T00:18:09.573" v="2746" actId="207"/>
          <ac:spMkLst>
            <pc:docMk/>
            <pc:sldMk cId="2202279914" sldId="277"/>
            <ac:spMk id="24" creationId="{6E58DD38-DC8A-4F9C-BE38-2CE515FC6C44}"/>
          </ac:spMkLst>
        </pc:spChg>
        <pc:spChg chg="add mod">
          <ac:chgData name="Haven Zheng" userId="06cbfc67c1c459f0" providerId="LiveId" clId="{E446FFA2-4014-48D3-AC78-6D3DCE1BAB5B}" dt="2019-02-15T00:52:01.774" v="2972" actId="1076"/>
          <ac:spMkLst>
            <pc:docMk/>
            <pc:sldMk cId="2202279914" sldId="277"/>
            <ac:spMk id="25" creationId="{F20CA3DA-2845-48E1-8E89-B561A7DCFBAB}"/>
          </ac:spMkLst>
        </pc:spChg>
        <pc:spChg chg="add mod">
          <ac:chgData name="Haven Zheng" userId="06cbfc67c1c459f0" providerId="LiveId" clId="{E446FFA2-4014-48D3-AC78-6D3DCE1BAB5B}" dt="2019-02-15T00:21:52.257" v="2781" actId="1076"/>
          <ac:spMkLst>
            <pc:docMk/>
            <pc:sldMk cId="2202279914" sldId="277"/>
            <ac:spMk id="26" creationId="{A0AE9D05-A5B3-49A8-AE14-4651599B3EC1}"/>
          </ac:spMkLst>
        </pc:spChg>
        <pc:spChg chg="add mod">
          <ac:chgData name="Haven Zheng" userId="06cbfc67c1c459f0" providerId="LiveId" clId="{E446FFA2-4014-48D3-AC78-6D3DCE1BAB5B}" dt="2019-02-15T00:22:41.098" v="2786" actId="164"/>
          <ac:spMkLst>
            <pc:docMk/>
            <pc:sldMk cId="2202279914" sldId="277"/>
            <ac:spMk id="27" creationId="{C39C2E10-0D73-4977-A3FC-97DCE6806FF0}"/>
          </ac:spMkLst>
        </pc:spChg>
        <pc:spChg chg="add mod">
          <ac:chgData name="Haven Zheng" userId="06cbfc67c1c459f0" providerId="LiveId" clId="{E446FFA2-4014-48D3-AC78-6D3DCE1BAB5B}" dt="2019-02-15T00:32:15.855" v="2841" actId="207"/>
          <ac:spMkLst>
            <pc:docMk/>
            <pc:sldMk cId="2202279914" sldId="277"/>
            <ac:spMk id="29" creationId="{B0547EA8-9241-4328-91B8-2005BABAA3FD}"/>
          </ac:spMkLst>
        </pc:spChg>
        <pc:spChg chg="add mod">
          <ac:chgData name="Haven Zheng" userId="06cbfc67c1c459f0" providerId="LiveId" clId="{E446FFA2-4014-48D3-AC78-6D3DCE1BAB5B}" dt="2019-02-15T00:35:55.968" v="2886" actId="20577"/>
          <ac:spMkLst>
            <pc:docMk/>
            <pc:sldMk cId="2202279914" sldId="277"/>
            <ac:spMk id="30" creationId="{F4A8487A-E265-409F-87A8-FF0F930FC137}"/>
          </ac:spMkLst>
        </pc:spChg>
        <pc:spChg chg="add mod">
          <ac:chgData name="Haven Zheng" userId="06cbfc67c1c459f0" providerId="LiveId" clId="{E446FFA2-4014-48D3-AC78-6D3DCE1BAB5B}" dt="2019-02-15T00:35:59.789" v="2888" actId="20577"/>
          <ac:spMkLst>
            <pc:docMk/>
            <pc:sldMk cId="2202279914" sldId="277"/>
            <ac:spMk id="31" creationId="{7449991B-AC43-440A-B394-4472050B0766}"/>
          </ac:spMkLst>
        </pc:spChg>
        <pc:spChg chg="add mod">
          <ac:chgData name="Haven Zheng" userId="06cbfc67c1c459f0" providerId="LiveId" clId="{E446FFA2-4014-48D3-AC78-6D3DCE1BAB5B}" dt="2019-02-15T00:32:40.157" v="2844" actId="571"/>
          <ac:spMkLst>
            <pc:docMk/>
            <pc:sldMk cId="2202279914" sldId="277"/>
            <ac:spMk id="32" creationId="{96D740AB-DEFC-4025-BB8A-C53CDD7F6821}"/>
          </ac:spMkLst>
        </pc:spChg>
        <pc:spChg chg="add del mod">
          <ac:chgData name="Haven Zheng" userId="06cbfc67c1c459f0" providerId="LiveId" clId="{E446FFA2-4014-48D3-AC78-6D3DCE1BAB5B}" dt="2019-02-15T00:34:32.441" v="2871" actId="478"/>
          <ac:spMkLst>
            <pc:docMk/>
            <pc:sldMk cId="2202279914" sldId="277"/>
            <ac:spMk id="33" creationId="{B98F3ECF-1087-4E4E-849F-EC8A9F52377B}"/>
          </ac:spMkLst>
        </pc:spChg>
        <pc:spChg chg="add del mod">
          <ac:chgData name="Haven Zheng" userId="06cbfc67c1c459f0" providerId="LiveId" clId="{E446FFA2-4014-48D3-AC78-6D3DCE1BAB5B}" dt="2019-02-15T00:34:34.565" v="2872" actId="478"/>
          <ac:spMkLst>
            <pc:docMk/>
            <pc:sldMk cId="2202279914" sldId="277"/>
            <ac:spMk id="34" creationId="{D87F8006-5F0D-4FC2-A251-73C6B30C442E}"/>
          </ac:spMkLst>
        </pc:spChg>
        <pc:spChg chg="add mod">
          <ac:chgData name="Haven Zheng" userId="06cbfc67c1c459f0" providerId="LiveId" clId="{E446FFA2-4014-48D3-AC78-6D3DCE1BAB5B}" dt="2019-02-15T00:32:49.787" v="2845" actId="571"/>
          <ac:spMkLst>
            <pc:docMk/>
            <pc:sldMk cId="2202279914" sldId="277"/>
            <ac:spMk id="35" creationId="{B36EDE82-4E36-4C5A-9894-41477CDFE4C9}"/>
          </ac:spMkLst>
        </pc:spChg>
        <pc:spChg chg="add del mod">
          <ac:chgData name="Haven Zheng" userId="06cbfc67c1c459f0" providerId="LiveId" clId="{E446FFA2-4014-48D3-AC78-6D3DCE1BAB5B}" dt="2019-02-15T00:34:38.371" v="2873" actId="478"/>
          <ac:spMkLst>
            <pc:docMk/>
            <pc:sldMk cId="2202279914" sldId="277"/>
            <ac:spMk id="36" creationId="{955B3EB5-1EB6-4AF3-88AC-16F88E3C18FA}"/>
          </ac:spMkLst>
        </pc:spChg>
        <pc:spChg chg="add del mod">
          <ac:chgData name="Haven Zheng" userId="06cbfc67c1c459f0" providerId="LiveId" clId="{E446FFA2-4014-48D3-AC78-6D3DCE1BAB5B}" dt="2019-02-15T00:34:40.546" v="2874" actId="478"/>
          <ac:spMkLst>
            <pc:docMk/>
            <pc:sldMk cId="2202279914" sldId="277"/>
            <ac:spMk id="37" creationId="{47F075E8-375C-4E32-B687-2D0B4721F270}"/>
          </ac:spMkLst>
        </pc:spChg>
        <pc:spChg chg="add mod">
          <ac:chgData name="Haven Zheng" userId="06cbfc67c1c459f0" providerId="LiveId" clId="{E446FFA2-4014-48D3-AC78-6D3DCE1BAB5B}" dt="2019-02-15T00:36:40.429" v="2891" actId="20577"/>
          <ac:spMkLst>
            <pc:docMk/>
            <pc:sldMk cId="2202279914" sldId="277"/>
            <ac:spMk id="38" creationId="{132E28D9-55D2-40E7-87B8-9F4919BE2913}"/>
          </ac:spMkLst>
        </pc:spChg>
        <pc:spChg chg="add mod">
          <ac:chgData name="Haven Zheng" userId="06cbfc67c1c459f0" providerId="LiveId" clId="{E446FFA2-4014-48D3-AC78-6D3DCE1BAB5B}" dt="2019-02-15T00:34:57.045" v="2878" actId="20577"/>
          <ac:spMkLst>
            <pc:docMk/>
            <pc:sldMk cId="2202279914" sldId="277"/>
            <ac:spMk id="39" creationId="{20200CE2-25AB-4A4E-9609-75B909F035C0}"/>
          </ac:spMkLst>
        </pc:spChg>
        <pc:spChg chg="add mod">
          <ac:chgData name="Haven Zheng" userId="06cbfc67c1c459f0" providerId="LiveId" clId="{E446FFA2-4014-48D3-AC78-6D3DCE1BAB5B}" dt="2019-02-15T00:36:43.243" v="2893" actId="20577"/>
          <ac:spMkLst>
            <pc:docMk/>
            <pc:sldMk cId="2202279914" sldId="277"/>
            <ac:spMk id="40" creationId="{2B767F92-0DB1-4D20-8C80-B7523835C355}"/>
          </ac:spMkLst>
        </pc:spChg>
        <pc:spChg chg="add mod">
          <ac:chgData name="Haven Zheng" userId="06cbfc67c1c459f0" providerId="LiveId" clId="{E446FFA2-4014-48D3-AC78-6D3DCE1BAB5B}" dt="2019-02-15T00:34:59.757" v="2880" actId="20577"/>
          <ac:spMkLst>
            <pc:docMk/>
            <pc:sldMk cId="2202279914" sldId="277"/>
            <ac:spMk id="41" creationId="{936DEDD0-5CE8-431D-AD05-C28799644F21}"/>
          </ac:spMkLst>
        </pc:spChg>
        <pc:spChg chg="add mod">
          <ac:chgData name="Haven Zheng" userId="06cbfc67c1c459f0" providerId="LiveId" clId="{E446FFA2-4014-48D3-AC78-6D3DCE1BAB5B}" dt="2019-02-15T00:51:03.324" v="2969" actId="1036"/>
          <ac:spMkLst>
            <pc:docMk/>
            <pc:sldMk cId="2202279914" sldId="277"/>
            <ac:spMk id="42" creationId="{3B3368EB-F3E2-40ED-B9CD-7A3A5EA9018D}"/>
          </ac:spMkLst>
        </pc:spChg>
        <pc:grpChg chg="add mod">
          <ac:chgData name="Haven Zheng" userId="06cbfc67c1c459f0" providerId="LiveId" clId="{E446FFA2-4014-48D3-AC78-6D3DCE1BAB5B}" dt="2019-02-15T00:22:41.098" v="2786" actId="164"/>
          <ac:grpSpMkLst>
            <pc:docMk/>
            <pc:sldMk cId="2202279914" sldId="277"/>
            <ac:grpSpMk id="28" creationId="{FAC05764-6CA7-4312-814D-E7C519B1B0AA}"/>
          </ac:grpSpMkLst>
        </pc:grpChg>
        <pc:cxnChg chg="add mod">
          <ac:chgData name="Haven Zheng" userId="06cbfc67c1c459f0" providerId="LiveId" clId="{E446FFA2-4014-48D3-AC78-6D3DCE1BAB5B}" dt="2019-02-15T00:07:07.457" v="2663" actId="1037"/>
          <ac:cxnSpMkLst>
            <pc:docMk/>
            <pc:sldMk cId="2202279914" sldId="277"/>
            <ac:cxnSpMk id="7" creationId="{A842BD81-2F8A-4F8C-9B45-1B50A0AA692C}"/>
          </ac:cxnSpMkLst>
        </pc:cxnChg>
        <pc:cxnChg chg="add mod">
          <ac:chgData name="Haven Zheng" userId="06cbfc67c1c459f0" providerId="LiveId" clId="{E446FFA2-4014-48D3-AC78-6D3DCE1BAB5B}" dt="2019-02-15T00:07:07.457" v="2663" actId="1037"/>
          <ac:cxnSpMkLst>
            <pc:docMk/>
            <pc:sldMk cId="2202279914" sldId="277"/>
            <ac:cxnSpMk id="9" creationId="{2C12E833-3368-41A4-BB6B-97186983AFCA}"/>
          </ac:cxnSpMkLst>
        </pc:cxnChg>
        <pc:cxnChg chg="add mod">
          <ac:chgData name="Haven Zheng" userId="06cbfc67c1c459f0" providerId="LiveId" clId="{E446FFA2-4014-48D3-AC78-6D3DCE1BAB5B}" dt="2019-02-15T00:07:07.457" v="2663" actId="1037"/>
          <ac:cxnSpMkLst>
            <pc:docMk/>
            <pc:sldMk cId="2202279914" sldId="277"/>
            <ac:cxnSpMk id="10" creationId="{480D4371-E085-4E3E-8315-C354254F7787}"/>
          </ac:cxnSpMkLst>
        </pc:cxnChg>
      </pc:sldChg>
      <pc:sldChg chg="modSp add">
        <pc:chgData name="Haven Zheng" userId="06cbfc67c1c459f0" providerId="LiveId" clId="{E446FFA2-4014-48D3-AC78-6D3DCE1BAB5B}" dt="2019-02-20T07:53:35.361" v="9925" actId="20577"/>
        <pc:sldMkLst>
          <pc:docMk/>
          <pc:sldMk cId="1435333733" sldId="278"/>
        </pc:sldMkLst>
        <pc:spChg chg="mod">
          <ac:chgData name="Haven Zheng" userId="06cbfc67c1c459f0" providerId="LiveId" clId="{E446FFA2-4014-48D3-AC78-6D3DCE1BAB5B}" dt="2019-02-20T07:53:35.361" v="9925" actId="20577"/>
          <ac:spMkLst>
            <pc:docMk/>
            <pc:sldMk cId="1435333733" sldId="278"/>
            <ac:spMk id="2" creationId="{95C70CDE-DC53-4F9D-887F-4D507C23986F}"/>
          </ac:spMkLst>
        </pc:spChg>
        <pc:spChg chg="mod">
          <ac:chgData name="Haven Zheng" userId="06cbfc67c1c459f0" providerId="LiveId" clId="{E446FFA2-4014-48D3-AC78-6D3DCE1BAB5B}" dt="2019-02-20T07:01:54.917" v="9452" actId="403"/>
          <ac:spMkLst>
            <pc:docMk/>
            <pc:sldMk cId="1435333733" sldId="278"/>
            <ac:spMk id="3" creationId="{68E47B72-7412-4E32-8C93-7D83D4BB5B09}"/>
          </ac:spMkLst>
        </pc:spChg>
      </pc:sldChg>
      <pc:sldChg chg="addSp delSp modSp add delAnim modAnim">
        <pc:chgData name="Haven Zheng" userId="06cbfc67c1c459f0" providerId="LiveId" clId="{E446FFA2-4014-48D3-AC78-6D3DCE1BAB5B}" dt="2019-02-15T05:13:01.934" v="8975" actId="113"/>
        <pc:sldMkLst>
          <pc:docMk/>
          <pc:sldMk cId="3330067437" sldId="279"/>
        </pc:sldMkLst>
        <pc:spChg chg="add mod">
          <ac:chgData name="Haven Zheng" userId="06cbfc67c1c459f0" providerId="LiveId" clId="{E446FFA2-4014-48D3-AC78-6D3DCE1BAB5B}" dt="2019-02-15T01:20:19.935" v="3002" actId="14100"/>
          <ac:spMkLst>
            <pc:docMk/>
            <pc:sldMk cId="3330067437" sldId="279"/>
            <ac:spMk id="3" creationId="{E8BCD7B3-FD32-4B8E-8ED4-E564B4148B90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3" creationId="{460832F3-E66A-45CD-A648-C20DB869FB2C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4" creationId="{75F39455-B53E-4BAA-B6C0-F4F565DB1C84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5" creationId="{A3A07182-A473-4C2D-9EF7-CF150D3FBBDD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6" creationId="{97792002-26E8-4FCF-B752-1AA4D7569D9B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7" creationId="{2054AE42-9543-4D5A-BE31-551EEE598D2A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8" creationId="{B74EEB45-7B51-422E-B348-2029820AF4AD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19" creationId="{AEB714A3-A933-4BCC-AA9A-25E97D1DB868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20" creationId="{3B80E7C1-9C09-4952-BD7F-0FC8048E84C7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21" creationId="{AABCAA65-1C41-4085-9A4E-01A94956C67C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22" creationId="{B060B030-67B8-4098-ACDA-D956F7724E71}"/>
          </ac:spMkLst>
        </pc:spChg>
        <pc:spChg chg="del">
          <ac:chgData name="Haven Zheng" userId="06cbfc67c1c459f0" providerId="LiveId" clId="{E446FFA2-4014-48D3-AC78-6D3DCE1BAB5B}" dt="2019-02-15T01:17:54.609" v="2976" actId="478"/>
          <ac:spMkLst>
            <pc:docMk/>
            <pc:sldMk cId="3330067437" sldId="279"/>
            <ac:spMk id="24" creationId="{6E58DD38-DC8A-4F9C-BE38-2CE515FC6C44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25" creationId="{F20CA3DA-2845-48E1-8E89-B561A7DCFBAB}"/>
          </ac:spMkLst>
        </pc:spChg>
        <pc:spChg chg="del mod">
          <ac:chgData name="Haven Zheng" userId="06cbfc67c1c459f0" providerId="LiveId" clId="{E446FFA2-4014-48D3-AC78-6D3DCE1BAB5B}" dt="2019-02-15T01:19:38.199" v="2996"/>
          <ac:spMkLst>
            <pc:docMk/>
            <pc:sldMk cId="3330067437" sldId="279"/>
            <ac:spMk id="26" creationId="{A0AE9D05-A5B3-49A8-AE14-4651599B3EC1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29" creationId="{B0547EA8-9241-4328-91B8-2005BABAA3FD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0" creationId="{F4A8487A-E265-409F-87A8-FF0F930FC137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1" creationId="{7449991B-AC43-440A-B394-4472050B0766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2" creationId="{96D740AB-DEFC-4025-BB8A-C53CDD7F6821}"/>
          </ac:spMkLst>
        </pc:spChg>
        <pc:spChg chg="add mod">
          <ac:chgData name="Haven Zheng" userId="06cbfc67c1c459f0" providerId="LiveId" clId="{E446FFA2-4014-48D3-AC78-6D3DCE1BAB5B}" dt="2019-02-15T05:13:01.934" v="8975" actId="113"/>
          <ac:spMkLst>
            <pc:docMk/>
            <pc:sldMk cId="3330067437" sldId="279"/>
            <ac:spMk id="34" creationId="{2CBAF959-014F-4C65-887D-687CDD75E966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5" creationId="{B36EDE82-4E36-4C5A-9894-41477CDFE4C9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8" creationId="{132E28D9-55D2-40E7-87B8-9F4919BE2913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39" creationId="{20200CE2-25AB-4A4E-9609-75B909F035C0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40" creationId="{2B767F92-0DB1-4D20-8C80-B7523835C355}"/>
          </ac:spMkLst>
        </pc:spChg>
        <pc:spChg chg="del">
          <ac:chgData name="Haven Zheng" userId="06cbfc67c1c459f0" providerId="LiveId" clId="{E446FFA2-4014-48D3-AC78-6D3DCE1BAB5B}" dt="2019-02-15T01:17:50.928" v="2975" actId="478"/>
          <ac:spMkLst>
            <pc:docMk/>
            <pc:sldMk cId="3330067437" sldId="279"/>
            <ac:spMk id="41" creationId="{936DEDD0-5CE8-431D-AD05-C28799644F21}"/>
          </ac:spMkLst>
        </pc:spChg>
        <pc:spChg chg="del">
          <ac:chgData name="Haven Zheng" userId="06cbfc67c1c459f0" providerId="LiveId" clId="{E446FFA2-4014-48D3-AC78-6D3DCE1BAB5B}" dt="2019-02-15T01:17:57.952" v="2977" actId="478"/>
          <ac:spMkLst>
            <pc:docMk/>
            <pc:sldMk cId="3330067437" sldId="279"/>
            <ac:spMk id="42" creationId="{3B3368EB-F3E2-40ED-B9CD-7A3A5EA9018D}"/>
          </ac:spMkLst>
        </pc:spChg>
        <pc:grpChg chg="del">
          <ac:chgData name="Haven Zheng" userId="06cbfc67c1c459f0" providerId="LiveId" clId="{E446FFA2-4014-48D3-AC78-6D3DCE1BAB5B}" dt="2019-02-15T01:17:50.928" v="2975" actId="478"/>
          <ac:grpSpMkLst>
            <pc:docMk/>
            <pc:sldMk cId="3330067437" sldId="279"/>
            <ac:grpSpMk id="28" creationId="{FAC05764-6CA7-4312-814D-E7C519B1B0AA}"/>
          </ac:grpSpMkLst>
        </pc:grpChg>
      </pc:sldChg>
      <pc:sldChg chg="addSp delSp modSp add">
        <pc:chgData name="Haven Zheng" userId="06cbfc67c1c459f0" providerId="LiveId" clId="{E446FFA2-4014-48D3-AC78-6D3DCE1BAB5B}" dt="2019-02-15T01:37:53.017" v="3386" actId="1036"/>
        <pc:sldMkLst>
          <pc:docMk/>
          <pc:sldMk cId="1010067019" sldId="280"/>
        </pc:sldMkLst>
        <pc:spChg chg="add del mod">
          <ac:chgData name="Haven Zheng" userId="06cbfc67c1c459f0" providerId="LiveId" clId="{E446FFA2-4014-48D3-AC78-6D3DCE1BAB5B}" dt="2019-02-15T01:34:26.152" v="3365" actId="478"/>
          <ac:spMkLst>
            <pc:docMk/>
            <pc:sldMk cId="1010067019" sldId="280"/>
            <ac:spMk id="6" creationId="{7437053D-4247-4CC9-98DD-2CD3D82625FB}"/>
          </ac:spMkLst>
        </pc:spChg>
        <pc:spChg chg="add mod">
          <ac:chgData name="Haven Zheng" userId="06cbfc67c1c459f0" providerId="LiveId" clId="{E446FFA2-4014-48D3-AC78-6D3DCE1BAB5B}" dt="2019-02-15T01:37:15.179" v="3375" actId="14100"/>
          <ac:spMkLst>
            <pc:docMk/>
            <pc:sldMk cId="1010067019" sldId="280"/>
            <ac:spMk id="11" creationId="{D54845A8-3413-4DE6-9805-EA0CB541EE7E}"/>
          </ac:spMkLst>
        </pc:spChg>
        <pc:spChg chg="add mod">
          <ac:chgData name="Haven Zheng" userId="06cbfc67c1c459f0" providerId="LiveId" clId="{E446FFA2-4014-48D3-AC78-6D3DCE1BAB5B}" dt="2019-02-15T01:37:23.748" v="3376" actId="571"/>
          <ac:spMkLst>
            <pc:docMk/>
            <pc:sldMk cId="1010067019" sldId="280"/>
            <ac:spMk id="13" creationId="{B2CE0E15-E4DB-49DC-ABE9-D88932786DE1}"/>
          </ac:spMkLst>
        </pc:spChg>
        <pc:spChg chg="add mod">
          <ac:chgData name="Haven Zheng" userId="06cbfc67c1c459f0" providerId="LiveId" clId="{E446FFA2-4014-48D3-AC78-6D3DCE1BAB5B}" dt="2019-02-15T01:37:27.744" v="3377" actId="571"/>
          <ac:spMkLst>
            <pc:docMk/>
            <pc:sldMk cId="1010067019" sldId="280"/>
            <ac:spMk id="14" creationId="{BE75C58D-50F8-4DCA-89A3-471E50393EF4}"/>
          </ac:spMkLst>
        </pc:spChg>
        <pc:spChg chg="add mod">
          <ac:chgData name="Haven Zheng" userId="06cbfc67c1c459f0" providerId="LiveId" clId="{E446FFA2-4014-48D3-AC78-6D3DCE1BAB5B}" dt="2019-02-15T01:37:53.017" v="3386" actId="1036"/>
          <ac:spMkLst>
            <pc:docMk/>
            <pc:sldMk cId="1010067019" sldId="280"/>
            <ac:spMk id="15" creationId="{D468537E-406C-4F16-9297-46AE1DE6C719}"/>
          </ac:spMkLst>
        </pc:spChg>
        <pc:spChg chg="del">
          <ac:chgData name="Haven Zheng" userId="06cbfc67c1c459f0" providerId="LiveId" clId="{E446FFA2-4014-48D3-AC78-6D3DCE1BAB5B}" dt="2019-02-15T01:34:22.462" v="3364" actId="478"/>
          <ac:spMkLst>
            <pc:docMk/>
            <pc:sldMk cId="1010067019" sldId="280"/>
            <ac:spMk id="34" creationId="{2CBAF959-014F-4C65-887D-687CDD75E966}"/>
          </ac:spMkLst>
        </pc:spChg>
        <pc:picChg chg="add mod">
          <ac:chgData name="Haven Zheng" userId="06cbfc67c1c459f0" providerId="LiveId" clId="{E446FFA2-4014-48D3-AC78-6D3DCE1BAB5B}" dt="2019-02-15T01:36:15.950" v="3370"/>
          <ac:picMkLst>
            <pc:docMk/>
            <pc:sldMk cId="1010067019" sldId="280"/>
            <ac:picMk id="8" creationId="{F4C99DD9-BE80-455E-94F0-F1271C0FA1CD}"/>
          </ac:picMkLst>
        </pc:picChg>
      </pc:sldChg>
      <pc:sldChg chg="addSp delSp modSp add">
        <pc:chgData name="Haven Zheng" userId="06cbfc67c1c459f0" providerId="LiveId" clId="{E446FFA2-4014-48D3-AC78-6D3DCE1BAB5B}" dt="2019-02-20T07:02:13.560" v="9454" actId="403"/>
        <pc:sldMkLst>
          <pc:docMk/>
          <pc:sldMk cId="3077391339" sldId="281"/>
        </pc:sldMkLst>
        <pc:spChg chg="mod">
          <ac:chgData name="Haven Zheng" userId="06cbfc67c1c459f0" providerId="LiveId" clId="{E446FFA2-4014-48D3-AC78-6D3DCE1BAB5B}" dt="2019-02-15T01:42:49.617" v="3398" actId="20577"/>
          <ac:spMkLst>
            <pc:docMk/>
            <pc:sldMk cId="3077391339" sldId="281"/>
            <ac:spMk id="3" creationId="{E8BCD7B3-FD32-4B8E-8ED4-E564B4148B90}"/>
          </ac:spMkLst>
        </pc:spChg>
        <pc:spChg chg="add del mod">
          <ac:chgData name="Haven Zheng" userId="06cbfc67c1c459f0" providerId="LiveId" clId="{E446FFA2-4014-48D3-AC78-6D3DCE1BAB5B}" dt="2019-02-15T02:34:53.150" v="4332"/>
          <ac:spMkLst>
            <pc:docMk/>
            <pc:sldMk cId="3077391339" sldId="281"/>
            <ac:spMk id="11" creationId="{4824D62A-2C38-40C8-9DFC-9E867FC3C35F}"/>
          </ac:spMkLst>
        </pc:spChg>
        <pc:spChg chg="mod">
          <ac:chgData name="Haven Zheng" userId="06cbfc67c1c459f0" providerId="LiveId" clId="{E446FFA2-4014-48D3-AC78-6D3DCE1BAB5B}" dt="2019-02-20T07:02:13.560" v="9454" actId="403"/>
          <ac:spMkLst>
            <pc:docMk/>
            <pc:sldMk cId="3077391339" sldId="281"/>
            <ac:spMk id="34" creationId="{2CBAF959-014F-4C65-887D-687CDD75E966}"/>
          </ac:spMkLst>
        </pc:spChg>
      </pc:sldChg>
      <pc:sldChg chg="addSp delSp modSp add delAnim modAnim">
        <pc:chgData name="Haven Zheng" userId="06cbfc67c1c459f0" providerId="LiveId" clId="{E446FFA2-4014-48D3-AC78-6D3DCE1BAB5B}" dt="2019-02-20T08:24:08.478" v="9951"/>
        <pc:sldMkLst>
          <pc:docMk/>
          <pc:sldMk cId="2556188337" sldId="282"/>
        </pc:sldMkLst>
        <pc:spChg chg="mod">
          <ac:chgData name="Haven Zheng" userId="06cbfc67c1c459f0" providerId="LiveId" clId="{E446FFA2-4014-48D3-AC78-6D3DCE1BAB5B}" dt="2019-02-15T01:55:49.563" v="3774"/>
          <ac:spMkLst>
            <pc:docMk/>
            <pc:sldMk cId="2556188337" sldId="282"/>
            <ac:spMk id="2" creationId="{8C27A646-7DBB-49E7-B290-7F8D00FC9934}"/>
          </ac:spMkLst>
        </pc:spChg>
        <pc:spChg chg="del">
          <ac:chgData name="Haven Zheng" userId="06cbfc67c1c459f0" providerId="LiveId" clId="{E446FFA2-4014-48D3-AC78-6D3DCE1BAB5B}" dt="2019-02-15T01:56:05.739" v="3778" actId="478"/>
          <ac:spMkLst>
            <pc:docMk/>
            <pc:sldMk cId="2556188337" sldId="282"/>
            <ac:spMk id="3" creationId="{E8BCD7B3-FD32-4B8E-8ED4-E564B4148B90}"/>
          </ac:spMkLst>
        </pc:spChg>
        <pc:spChg chg="del">
          <ac:chgData name="Haven Zheng" userId="06cbfc67c1c459f0" providerId="LiveId" clId="{E446FFA2-4014-48D3-AC78-6D3DCE1BAB5B}" dt="2019-02-15T01:55:54.928" v="3775" actId="478"/>
          <ac:spMkLst>
            <pc:docMk/>
            <pc:sldMk cId="2556188337" sldId="282"/>
            <ac:spMk id="5" creationId="{F32957DB-BF1D-4E9D-9FB5-91AC6F5B606C}"/>
          </ac:spMkLst>
        </pc:spChg>
        <pc:spChg chg="add del mod">
          <ac:chgData name="Haven Zheng" userId="06cbfc67c1c459f0" providerId="LiveId" clId="{E446FFA2-4014-48D3-AC78-6D3DCE1BAB5B}" dt="2019-02-15T01:56:07.002" v="3779" actId="478"/>
          <ac:spMkLst>
            <pc:docMk/>
            <pc:sldMk cId="2556188337" sldId="282"/>
            <ac:spMk id="6" creationId="{16E53E91-6D26-4544-BB7A-4C1A31F50C61}"/>
          </ac:spMkLst>
        </pc:spChg>
        <pc:spChg chg="add mod">
          <ac:chgData name="Haven Zheng" userId="06cbfc67c1c459f0" providerId="LiveId" clId="{E446FFA2-4014-48D3-AC78-6D3DCE1BAB5B}" dt="2019-02-15T01:58:59.139" v="3860" actId="14100"/>
          <ac:spMkLst>
            <pc:docMk/>
            <pc:sldMk cId="2556188337" sldId="282"/>
            <ac:spMk id="8" creationId="{4E76B837-69BE-499E-873B-00C1E6056FC1}"/>
          </ac:spMkLst>
        </pc:spChg>
        <pc:spChg chg="add mod">
          <ac:chgData name="Haven Zheng" userId="06cbfc67c1c459f0" providerId="LiveId" clId="{E446FFA2-4014-48D3-AC78-6D3DCE1BAB5B}" dt="2019-02-20T08:21:41.392" v="9938" actId="164"/>
          <ac:spMkLst>
            <pc:docMk/>
            <pc:sldMk cId="2556188337" sldId="282"/>
            <ac:spMk id="12" creationId="{1302301A-98B1-4841-86CE-D6C9746A625C}"/>
          </ac:spMkLst>
        </pc:spChg>
        <pc:spChg chg="add mod">
          <ac:chgData name="Haven Zheng" userId="06cbfc67c1c459f0" providerId="LiveId" clId="{E446FFA2-4014-48D3-AC78-6D3DCE1BAB5B}" dt="2019-02-15T02:00:09.673" v="3871" actId="571"/>
          <ac:spMkLst>
            <pc:docMk/>
            <pc:sldMk cId="2556188337" sldId="282"/>
            <ac:spMk id="14" creationId="{8B3D1FC9-3A30-41AE-9E9E-711249B0DDFB}"/>
          </ac:spMkLst>
        </pc:spChg>
        <pc:spChg chg="add mod">
          <ac:chgData name="Haven Zheng" userId="06cbfc67c1c459f0" providerId="LiveId" clId="{E446FFA2-4014-48D3-AC78-6D3DCE1BAB5B}" dt="2019-02-20T08:21:41.392" v="9938" actId="164"/>
          <ac:spMkLst>
            <pc:docMk/>
            <pc:sldMk cId="2556188337" sldId="282"/>
            <ac:spMk id="16" creationId="{99EDD228-68C3-48A6-8FD0-6A311D026B2A}"/>
          </ac:spMkLst>
        </pc:spChg>
        <pc:spChg chg="add mod">
          <ac:chgData name="Haven Zheng" userId="06cbfc67c1c459f0" providerId="LiveId" clId="{E446FFA2-4014-48D3-AC78-6D3DCE1BAB5B}" dt="2019-02-15T02:05:19.011" v="3897" actId="1076"/>
          <ac:spMkLst>
            <pc:docMk/>
            <pc:sldMk cId="2556188337" sldId="282"/>
            <ac:spMk id="17" creationId="{683ED03A-A03B-43F2-9B54-832E0951DD82}"/>
          </ac:spMkLst>
        </pc:spChg>
        <pc:spChg chg="add mod">
          <ac:chgData name="Haven Zheng" userId="06cbfc67c1c459f0" providerId="LiveId" clId="{E446FFA2-4014-48D3-AC78-6D3DCE1BAB5B}" dt="2019-02-15T02:07:09.354" v="3909" actId="208"/>
          <ac:spMkLst>
            <pc:docMk/>
            <pc:sldMk cId="2556188337" sldId="282"/>
            <ac:spMk id="18" creationId="{72429784-0E24-494E-8E0F-7F26E2140EF3}"/>
          </ac:spMkLst>
        </pc:spChg>
        <pc:spChg chg="add mod">
          <ac:chgData name="Haven Zheng" userId="06cbfc67c1c459f0" providerId="LiveId" clId="{E446FFA2-4014-48D3-AC78-6D3DCE1BAB5B}" dt="2019-02-15T02:08:05.595" v="3916" actId="113"/>
          <ac:spMkLst>
            <pc:docMk/>
            <pc:sldMk cId="2556188337" sldId="282"/>
            <ac:spMk id="20" creationId="{9A2FA0F4-67E1-470D-8BCE-3FBC1EE73F11}"/>
          </ac:spMkLst>
        </pc:spChg>
        <pc:spChg chg="add mod">
          <ac:chgData name="Haven Zheng" userId="06cbfc67c1c459f0" providerId="LiveId" clId="{E446FFA2-4014-48D3-AC78-6D3DCE1BAB5B}" dt="2019-02-15T02:07:18.256" v="3910" actId="571"/>
          <ac:spMkLst>
            <pc:docMk/>
            <pc:sldMk cId="2556188337" sldId="282"/>
            <ac:spMk id="21" creationId="{AF57C832-3841-4C4D-8EF3-976ED6A0BE50}"/>
          </ac:spMkLst>
        </pc:spChg>
        <pc:spChg chg="add mod">
          <ac:chgData name="Haven Zheng" userId="06cbfc67c1c459f0" providerId="LiveId" clId="{E446FFA2-4014-48D3-AC78-6D3DCE1BAB5B}" dt="2019-02-15T02:07:21.930" v="3911" actId="571"/>
          <ac:spMkLst>
            <pc:docMk/>
            <pc:sldMk cId="2556188337" sldId="282"/>
            <ac:spMk id="22" creationId="{C12F38A3-679E-4757-A1D8-5F66DC854197}"/>
          </ac:spMkLst>
        </pc:spChg>
        <pc:spChg chg="add mod">
          <ac:chgData name="Haven Zheng" userId="06cbfc67c1c459f0" providerId="LiveId" clId="{E446FFA2-4014-48D3-AC78-6D3DCE1BAB5B}" dt="2019-02-15T02:12:56.985" v="3952" actId="20577"/>
          <ac:spMkLst>
            <pc:docMk/>
            <pc:sldMk cId="2556188337" sldId="282"/>
            <ac:spMk id="24" creationId="{5A4115E5-9214-4112-A4B7-E15A99905537}"/>
          </ac:spMkLst>
        </pc:spChg>
        <pc:spChg chg="add mod">
          <ac:chgData name="Haven Zheng" userId="06cbfc67c1c459f0" providerId="LiveId" clId="{E446FFA2-4014-48D3-AC78-6D3DCE1BAB5B}" dt="2019-02-15T02:13:13.150" v="3958" actId="20577"/>
          <ac:spMkLst>
            <pc:docMk/>
            <pc:sldMk cId="2556188337" sldId="282"/>
            <ac:spMk id="25" creationId="{06A10860-008A-4B79-B70C-EA4DD04C7BA2}"/>
          </ac:spMkLst>
        </pc:spChg>
        <pc:spChg chg="add mod">
          <ac:chgData name="Haven Zheng" userId="06cbfc67c1c459f0" providerId="LiveId" clId="{E446FFA2-4014-48D3-AC78-6D3DCE1BAB5B}" dt="2019-02-15T02:13:10.621" v="3956" actId="20577"/>
          <ac:spMkLst>
            <pc:docMk/>
            <pc:sldMk cId="2556188337" sldId="282"/>
            <ac:spMk id="26" creationId="{AEEB3548-01AA-4172-B327-78D71E40FAFB}"/>
          </ac:spMkLst>
        </pc:spChg>
        <pc:spChg chg="del">
          <ac:chgData name="Haven Zheng" userId="06cbfc67c1c459f0" providerId="LiveId" clId="{E446FFA2-4014-48D3-AC78-6D3DCE1BAB5B}" dt="2019-02-15T01:56:04.590" v="3777" actId="478"/>
          <ac:spMkLst>
            <pc:docMk/>
            <pc:sldMk cId="2556188337" sldId="282"/>
            <ac:spMk id="34" creationId="{2CBAF959-014F-4C65-887D-687CDD75E966}"/>
          </ac:spMkLst>
        </pc:spChg>
        <pc:grpChg chg="add mod">
          <ac:chgData name="Haven Zheng" userId="06cbfc67c1c459f0" providerId="LiveId" clId="{E446FFA2-4014-48D3-AC78-6D3DCE1BAB5B}" dt="2019-02-20T08:21:41.392" v="9938" actId="164"/>
          <ac:grpSpMkLst>
            <pc:docMk/>
            <pc:sldMk cId="2556188337" sldId="282"/>
            <ac:grpSpMk id="3" creationId="{930E27D8-1706-4469-BE8B-60591B1F394F}"/>
          </ac:grpSpMkLst>
        </pc:grpChg>
        <pc:graphicFrameChg chg="add mod ord modGraphic">
          <ac:chgData name="Haven Zheng" userId="06cbfc67c1c459f0" providerId="LiveId" clId="{E446FFA2-4014-48D3-AC78-6D3DCE1BAB5B}" dt="2019-02-15T01:59:49.947" v="3870" actId="171"/>
          <ac:graphicFrameMkLst>
            <pc:docMk/>
            <pc:sldMk cId="2556188337" sldId="282"/>
            <ac:graphicFrameMk id="11" creationId="{D4A1FBE7-928E-4240-B9BB-6A2D5E034B80}"/>
          </ac:graphicFrameMkLst>
        </pc:graphicFrameChg>
        <pc:graphicFrameChg chg="add mod modGraphic">
          <ac:chgData name="Haven Zheng" userId="06cbfc67c1c459f0" providerId="LiveId" clId="{E446FFA2-4014-48D3-AC78-6D3DCE1BAB5B}" dt="2019-02-15T02:00:29.611" v="3874" actId="20577"/>
          <ac:graphicFrameMkLst>
            <pc:docMk/>
            <pc:sldMk cId="2556188337" sldId="282"/>
            <ac:graphicFrameMk id="13" creationId="{19FA265B-7850-41CE-9F81-A1C360E3BB6E}"/>
          </ac:graphicFrameMkLst>
        </pc:graphicFrameChg>
        <pc:graphicFrameChg chg="add mod modGraphic">
          <ac:chgData name="Haven Zheng" userId="06cbfc67c1c459f0" providerId="LiveId" clId="{E446FFA2-4014-48D3-AC78-6D3DCE1BAB5B}" dt="2019-02-20T08:21:22.750" v="9937" actId="1076"/>
          <ac:graphicFrameMkLst>
            <pc:docMk/>
            <pc:sldMk cId="2556188337" sldId="282"/>
            <ac:graphicFrameMk id="15" creationId="{59CE3F37-6C79-4205-BE5D-9B2E480D41FF}"/>
          </ac:graphicFrameMkLst>
        </pc:graphicFrameChg>
        <pc:graphicFrameChg chg="add del mod modGraphic">
          <ac:chgData name="Haven Zheng" userId="06cbfc67c1c459f0" providerId="LiveId" clId="{E446FFA2-4014-48D3-AC78-6D3DCE1BAB5B}" dt="2019-02-15T02:13:16.398" v="3959" actId="478"/>
          <ac:graphicFrameMkLst>
            <pc:docMk/>
            <pc:sldMk cId="2556188337" sldId="282"/>
            <ac:graphicFrameMk id="19" creationId="{F9F22E50-0024-438E-9C12-4E6DA4E68D3E}"/>
          </ac:graphicFrameMkLst>
        </pc:graphicFrameChg>
        <pc:cxnChg chg="del">
          <ac:chgData name="Haven Zheng" userId="06cbfc67c1c459f0" providerId="LiveId" clId="{E446FFA2-4014-48D3-AC78-6D3DCE1BAB5B}" dt="2019-02-15T01:55:58.806" v="3776" actId="478"/>
          <ac:cxnSpMkLst>
            <pc:docMk/>
            <pc:sldMk cId="2556188337" sldId="282"/>
            <ac:cxnSpMk id="7" creationId="{A842BD81-2F8A-4F8C-9B45-1B50A0AA692C}"/>
          </ac:cxnSpMkLst>
        </pc:cxnChg>
        <pc:cxnChg chg="del">
          <ac:chgData name="Haven Zheng" userId="06cbfc67c1c459f0" providerId="LiveId" clId="{E446FFA2-4014-48D3-AC78-6D3DCE1BAB5B}" dt="2019-02-15T01:55:58.806" v="3776" actId="478"/>
          <ac:cxnSpMkLst>
            <pc:docMk/>
            <pc:sldMk cId="2556188337" sldId="282"/>
            <ac:cxnSpMk id="9" creationId="{2C12E833-3368-41A4-BB6B-97186983AFCA}"/>
          </ac:cxnSpMkLst>
        </pc:cxnChg>
        <pc:cxnChg chg="del">
          <ac:chgData name="Haven Zheng" userId="06cbfc67c1c459f0" providerId="LiveId" clId="{E446FFA2-4014-48D3-AC78-6D3DCE1BAB5B}" dt="2019-02-15T01:55:58.806" v="3776" actId="478"/>
          <ac:cxnSpMkLst>
            <pc:docMk/>
            <pc:sldMk cId="2556188337" sldId="282"/>
            <ac:cxnSpMk id="10" creationId="{480D4371-E085-4E3E-8315-C354254F7787}"/>
          </ac:cxnSpMkLst>
        </pc:cxnChg>
      </pc:sldChg>
      <pc:sldChg chg="delSp modSp add">
        <pc:chgData name="Haven Zheng" userId="06cbfc67c1c459f0" providerId="LiveId" clId="{E446FFA2-4014-48D3-AC78-6D3DCE1BAB5B}" dt="2019-02-15T02:09:01.274" v="3928" actId="20577"/>
        <pc:sldMkLst>
          <pc:docMk/>
          <pc:sldMk cId="2448671804" sldId="283"/>
        </pc:sldMkLst>
        <pc:spChg chg="mod">
          <ac:chgData name="Haven Zheng" userId="06cbfc67c1c459f0" providerId="LiveId" clId="{E446FFA2-4014-48D3-AC78-6D3DCE1BAB5B}" dt="2019-02-15T02:08:44.439" v="3922" actId="1076"/>
          <ac:spMkLst>
            <pc:docMk/>
            <pc:sldMk cId="2448671804" sldId="283"/>
            <ac:spMk id="12" creationId="{1302301A-98B1-4841-86CE-D6C9746A625C}"/>
          </ac:spMkLst>
        </pc:spChg>
        <pc:spChg chg="mod">
          <ac:chgData name="Haven Zheng" userId="06cbfc67c1c459f0" providerId="LiveId" clId="{E446FFA2-4014-48D3-AC78-6D3DCE1BAB5B}" dt="2019-02-15T02:08:44.439" v="3922" actId="1076"/>
          <ac:spMkLst>
            <pc:docMk/>
            <pc:sldMk cId="2448671804" sldId="283"/>
            <ac:spMk id="16" creationId="{99EDD228-68C3-48A6-8FD0-6A311D026B2A}"/>
          </ac:spMkLst>
        </pc:spChg>
        <pc:spChg chg="del">
          <ac:chgData name="Haven Zheng" userId="06cbfc67c1c459f0" providerId="LiveId" clId="{E446FFA2-4014-48D3-AC78-6D3DCE1BAB5B}" dt="2019-02-15T02:08:32.768" v="3921" actId="478"/>
          <ac:spMkLst>
            <pc:docMk/>
            <pc:sldMk cId="2448671804" sldId="283"/>
            <ac:spMk id="17" creationId="{683ED03A-A03B-43F2-9B54-832E0951DD82}"/>
          </ac:spMkLst>
        </pc:spChg>
        <pc:spChg chg="del">
          <ac:chgData name="Haven Zheng" userId="06cbfc67c1c459f0" providerId="LiveId" clId="{E446FFA2-4014-48D3-AC78-6D3DCE1BAB5B}" dt="2019-02-15T02:08:31.177" v="3920" actId="478"/>
          <ac:spMkLst>
            <pc:docMk/>
            <pc:sldMk cId="2448671804" sldId="283"/>
            <ac:spMk id="18" creationId="{72429784-0E24-494E-8E0F-7F26E2140EF3}"/>
          </ac:spMkLst>
        </pc:spChg>
        <pc:spChg chg="mod">
          <ac:chgData name="Haven Zheng" userId="06cbfc67c1c459f0" providerId="LiveId" clId="{E446FFA2-4014-48D3-AC78-6D3DCE1BAB5B}" dt="2019-02-15T02:09:01.274" v="3928" actId="20577"/>
          <ac:spMkLst>
            <pc:docMk/>
            <pc:sldMk cId="2448671804" sldId="283"/>
            <ac:spMk id="20" creationId="{9A2FA0F4-67E1-470D-8BCE-3FBC1EE73F11}"/>
          </ac:spMkLst>
        </pc:spChg>
        <pc:spChg chg="del">
          <ac:chgData name="Haven Zheng" userId="06cbfc67c1c459f0" providerId="LiveId" clId="{E446FFA2-4014-48D3-AC78-6D3DCE1BAB5B}" dt="2019-02-15T02:08:30.203" v="3919" actId="478"/>
          <ac:spMkLst>
            <pc:docMk/>
            <pc:sldMk cId="2448671804" sldId="283"/>
            <ac:spMk id="21" creationId="{AF57C832-3841-4C4D-8EF3-976ED6A0BE50}"/>
          </ac:spMkLst>
        </pc:spChg>
        <pc:spChg chg="del">
          <ac:chgData name="Haven Zheng" userId="06cbfc67c1c459f0" providerId="LiveId" clId="{E446FFA2-4014-48D3-AC78-6D3DCE1BAB5B}" dt="2019-02-15T02:08:27.742" v="3918" actId="478"/>
          <ac:spMkLst>
            <pc:docMk/>
            <pc:sldMk cId="2448671804" sldId="283"/>
            <ac:spMk id="22" creationId="{C12F38A3-679E-4757-A1D8-5F66DC854197}"/>
          </ac:spMkLst>
        </pc:spChg>
        <pc:graphicFrameChg chg="mod modGraphic">
          <ac:chgData name="Haven Zheng" userId="06cbfc67c1c459f0" providerId="LiveId" clId="{E446FFA2-4014-48D3-AC78-6D3DCE1BAB5B}" dt="2019-02-15T02:08:50.426" v="3924" actId="20577"/>
          <ac:graphicFrameMkLst>
            <pc:docMk/>
            <pc:sldMk cId="2448671804" sldId="283"/>
            <ac:graphicFrameMk id="15" creationId="{59CE3F37-6C79-4205-BE5D-9B2E480D41FF}"/>
          </ac:graphicFrameMkLst>
        </pc:graphicFrameChg>
        <pc:graphicFrameChg chg="mod modGraphic">
          <ac:chgData name="Haven Zheng" userId="06cbfc67c1c459f0" providerId="LiveId" clId="{E446FFA2-4014-48D3-AC78-6D3DCE1BAB5B}" dt="2019-02-15T02:08:56.723" v="3926" actId="20577"/>
          <ac:graphicFrameMkLst>
            <pc:docMk/>
            <pc:sldMk cId="2448671804" sldId="283"/>
            <ac:graphicFrameMk id="19" creationId="{F9F22E50-0024-438E-9C12-4E6DA4E68D3E}"/>
          </ac:graphicFrameMkLst>
        </pc:graphicFrameChg>
      </pc:sldChg>
      <pc:sldChg chg="addSp delSp modSp add modAnim">
        <pc:chgData name="Haven Zheng" userId="06cbfc67c1c459f0" providerId="LiveId" clId="{E446FFA2-4014-48D3-AC78-6D3DCE1BAB5B}" dt="2019-02-20T08:19:04.778" v="9926" actId="20577"/>
        <pc:sldMkLst>
          <pc:docMk/>
          <pc:sldMk cId="550413578" sldId="284"/>
        </pc:sldMkLst>
        <pc:spChg chg="del">
          <ac:chgData name="Haven Zheng" userId="06cbfc67c1c459f0" providerId="LiveId" clId="{E446FFA2-4014-48D3-AC78-6D3DCE1BAB5B}" dt="2019-02-15T02:14:53.710" v="3971" actId="478"/>
          <ac:spMkLst>
            <pc:docMk/>
            <pc:sldMk cId="550413578" sldId="284"/>
            <ac:spMk id="3" creationId="{E8BCD7B3-FD32-4B8E-8ED4-E564B4148B90}"/>
          </ac:spMkLst>
        </pc:spChg>
        <pc:spChg chg="mod">
          <ac:chgData name="Haven Zheng" userId="06cbfc67c1c459f0" providerId="LiveId" clId="{E446FFA2-4014-48D3-AC78-6D3DCE1BAB5B}" dt="2019-02-20T08:19:04.778" v="9926" actId="20577"/>
          <ac:spMkLst>
            <pc:docMk/>
            <pc:sldMk cId="550413578" sldId="284"/>
            <ac:spMk id="5" creationId="{F32957DB-BF1D-4E9D-9FB5-91AC6F5B606C}"/>
          </ac:spMkLst>
        </pc:spChg>
        <pc:spChg chg="add mod">
          <ac:chgData name="Haven Zheng" userId="06cbfc67c1c459f0" providerId="LiveId" clId="{E446FFA2-4014-48D3-AC78-6D3DCE1BAB5B}" dt="2019-02-15T02:24:38.825" v="4080" actId="14100"/>
          <ac:spMkLst>
            <pc:docMk/>
            <pc:sldMk cId="550413578" sldId="284"/>
            <ac:spMk id="11" creationId="{2D9CFC00-5A07-4A74-AA1C-805B7FAA6001}"/>
          </ac:spMkLst>
        </pc:spChg>
        <pc:spChg chg="mod">
          <ac:chgData name="Haven Zheng" userId="06cbfc67c1c459f0" providerId="LiveId" clId="{E446FFA2-4014-48D3-AC78-6D3DCE1BAB5B}" dt="2019-02-20T07:02:42.800" v="9456" actId="403"/>
          <ac:spMkLst>
            <pc:docMk/>
            <pc:sldMk cId="550413578" sldId="284"/>
            <ac:spMk id="34" creationId="{2CBAF959-014F-4C65-887D-687CDD75E966}"/>
          </ac:spMkLst>
        </pc:spChg>
        <pc:cxnChg chg="mod">
          <ac:chgData name="Haven Zheng" userId="06cbfc67c1c459f0" providerId="LiveId" clId="{E446FFA2-4014-48D3-AC78-6D3DCE1BAB5B}" dt="2019-02-15T02:19:42.487" v="4073" actId="14100"/>
          <ac:cxnSpMkLst>
            <pc:docMk/>
            <pc:sldMk cId="550413578" sldId="284"/>
            <ac:cxnSpMk id="7" creationId="{A842BD81-2F8A-4F8C-9B45-1B50A0AA692C}"/>
          </ac:cxnSpMkLst>
        </pc:cxnChg>
        <pc:cxnChg chg="del">
          <ac:chgData name="Haven Zheng" userId="06cbfc67c1c459f0" providerId="LiveId" clId="{E446FFA2-4014-48D3-AC78-6D3DCE1BAB5B}" dt="2019-02-15T02:19:04.229" v="4064" actId="478"/>
          <ac:cxnSpMkLst>
            <pc:docMk/>
            <pc:sldMk cId="550413578" sldId="284"/>
            <ac:cxnSpMk id="9" creationId="{2C12E833-3368-41A4-BB6B-97186983AFCA}"/>
          </ac:cxnSpMkLst>
        </pc:cxnChg>
        <pc:cxnChg chg="del">
          <ac:chgData name="Haven Zheng" userId="06cbfc67c1c459f0" providerId="LiveId" clId="{E446FFA2-4014-48D3-AC78-6D3DCE1BAB5B}" dt="2019-02-15T02:19:02.543" v="4063" actId="478"/>
          <ac:cxnSpMkLst>
            <pc:docMk/>
            <pc:sldMk cId="550413578" sldId="284"/>
            <ac:cxnSpMk id="10" creationId="{480D4371-E085-4E3E-8315-C354254F7787}"/>
          </ac:cxnSpMkLst>
        </pc:cxnChg>
      </pc:sldChg>
      <pc:sldChg chg="addSp delSp modSp add">
        <pc:chgData name="Haven Zheng" userId="06cbfc67c1c459f0" providerId="LiveId" clId="{E446FFA2-4014-48D3-AC78-6D3DCE1BAB5B}" dt="2019-02-20T08:29:30.564" v="9991" actId="16959"/>
        <pc:sldMkLst>
          <pc:docMk/>
          <pc:sldMk cId="1815397883" sldId="285"/>
        </pc:sldMkLst>
        <pc:spChg chg="add mod">
          <ac:chgData name="Haven Zheng" userId="06cbfc67c1c459f0" providerId="LiveId" clId="{E446FFA2-4014-48D3-AC78-6D3DCE1BAB5B}" dt="2019-02-15T02:35:07.538" v="4336" actId="14100"/>
          <ac:spMkLst>
            <pc:docMk/>
            <pc:sldMk cId="1815397883" sldId="285"/>
            <ac:spMk id="8" creationId="{93DC6079-19BD-44F7-858E-3A139193B8C4}"/>
          </ac:spMkLst>
        </pc:spChg>
        <pc:spChg chg="del">
          <ac:chgData name="Haven Zheng" userId="06cbfc67c1c459f0" providerId="LiveId" clId="{E446FFA2-4014-48D3-AC78-6D3DCE1BAB5B}" dt="2019-02-15T02:31:42.789" v="4283" actId="478"/>
          <ac:spMkLst>
            <pc:docMk/>
            <pc:sldMk cId="1815397883" sldId="285"/>
            <ac:spMk id="11" creationId="{2D9CFC00-5A07-4A74-AA1C-805B7FAA6001}"/>
          </ac:spMkLst>
        </pc:spChg>
        <pc:spChg chg="mod">
          <ac:chgData name="Haven Zheng" userId="06cbfc67c1c459f0" providerId="LiveId" clId="{E446FFA2-4014-48D3-AC78-6D3DCE1BAB5B}" dt="2019-02-20T08:29:30.564" v="9991" actId="16959"/>
          <ac:spMkLst>
            <pc:docMk/>
            <pc:sldMk cId="1815397883" sldId="285"/>
            <ac:spMk id="34" creationId="{2CBAF959-014F-4C65-887D-687CDD75E966}"/>
          </ac:spMkLst>
        </pc:spChg>
      </pc:sldChg>
      <pc:sldChg chg="modSp add">
        <pc:chgData name="Haven Zheng" userId="06cbfc67c1c459f0" providerId="LiveId" clId="{E446FFA2-4014-48D3-AC78-6D3DCE1BAB5B}" dt="2019-02-20T07:03:03.165" v="9459" actId="403"/>
        <pc:sldMkLst>
          <pc:docMk/>
          <pc:sldMk cId="3756891192" sldId="286"/>
        </pc:sldMkLst>
        <pc:spChg chg="mod">
          <ac:chgData name="Haven Zheng" userId="06cbfc67c1c459f0" providerId="LiveId" clId="{E446FFA2-4014-48D3-AC78-6D3DCE1BAB5B}" dt="2019-02-20T07:03:03.165" v="9459" actId="403"/>
          <ac:spMkLst>
            <pc:docMk/>
            <pc:sldMk cId="3756891192" sldId="286"/>
            <ac:spMk id="3" creationId="{68E47B72-7412-4E32-8C93-7D83D4BB5B09}"/>
          </ac:spMkLst>
        </pc:spChg>
      </pc:sldChg>
      <pc:sldChg chg="addSp modSp add">
        <pc:chgData name="Haven Zheng" userId="06cbfc67c1c459f0" providerId="LiveId" clId="{E446FFA2-4014-48D3-AC78-6D3DCE1BAB5B}" dt="2019-02-20T07:19:52.746" v="9837" actId="20577"/>
        <pc:sldMkLst>
          <pc:docMk/>
          <pc:sldMk cId="1602118848" sldId="287"/>
        </pc:sldMkLst>
        <pc:spChg chg="mod">
          <ac:chgData name="Haven Zheng" userId="06cbfc67c1c459f0" providerId="LiveId" clId="{E446FFA2-4014-48D3-AC78-6D3DCE1BAB5B}" dt="2019-02-20T07:09:10.077" v="9721" actId="20577"/>
          <ac:spMkLst>
            <pc:docMk/>
            <pc:sldMk cId="1602118848" sldId="287"/>
            <ac:spMk id="3" creationId="{68E47B72-7412-4E32-8C93-7D83D4BB5B09}"/>
          </ac:spMkLst>
        </pc:spChg>
        <pc:graphicFrameChg chg="add mod modGraphic">
          <ac:chgData name="Haven Zheng" userId="06cbfc67c1c459f0" providerId="LiveId" clId="{E446FFA2-4014-48D3-AC78-6D3DCE1BAB5B}" dt="2019-02-20T07:19:52.746" v="9837" actId="20577"/>
          <ac:graphicFrameMkLst>
            <pc:docMk/>
            <pc:sldMk cId="1602118848" sldId="287"/>
            <ac:graphicFrameMk id="4" creationId="{59BDC3F4-C1EB-4488-91A0-0BBA3F859EFC}"/>
          </ac:graphicFrameMkLst>
        </pc:graphicFrameChg>
      </pc:sldChg>
      <pc:sldChg chg="addSp delSp modSp add">
        <pc:chgData name="Haven Zheng" userId="06cbfc67c1c459f0" providerId="LiveId" clId="{E446FFA2-4014-48D3-AC78-6D3DCE1BAB5B}" dt="2019-02-20T07:17:55.516" v="9808" actId="1076"/>
        <pc:sldMkLst>
          <pc:docMk/>
          <pc:sldMk cId="3346704806" sldId="288"/>
        </pc:sldMkLst>
        <pc:spChg chg="mod">
          <ac:chgData name="Haven Zheng" userId="06cbfc67c1c459f0" providerId="LiveId" clId="{E446FFA2-4014-48D3-AC78-6D3DCE1BAB5B}" dt="2019-02-15T03:26:36.887" v="5334" actId="20577"/>
          <ac:spMkLst>
            <pc:docMk/>
            <pc:sldMk cId="3346704806" sldId="288"/>
            <ac:spMk id="2" creationId="{300113C0-E2CC-477C-B91F-6884D85D4D37}"/>
          </ac:spMkLst>
        </pc:spChg>
        <pc:spChg chg="mod">
          <ac:chgData name="Haven Zheng" userId="06cbfc67c1c459f0" providerId="LiveId" clId="{E446FFA2-4014-48D3-AC78-6D3DCE1BAB5B}" dt="2019-02-20T07:13:25.387" v="9766" actId="403"/>
          <ac:spMkLst>
            <pc:docMk/>
            <pc:sldMk cId="3346704806" sldId="288"/>
            <ac:spMk id="3" creationId="{A4A95D70-51AB-4A5B-88F2-294C5295DFCD}"/>
          </ac:spMkLst>
        </pc:spChg>
        <pc:picChg chg="add del mod modCrop">
          <ac:chgData name="Haven Zheng" userId="06cbfc67c1c459f0" providerId="LiveId" clId="{E446FFA2-4014-48D3-AC78-6D3DCE1BAB5B}" dt="2019-02-20T07:16:57.199" v="9801" actId="1076"/>
          <ac:picMkLst>
            <pc:docMk/>
            <pc:sldMk cId="3346704806" sldId="288"/>
            <ac:picMk id="4" creationId="{DECD6FBA-5041-4255-BEA2-534C83908284}"/>
          </ac:picMkLst>
        </pc:picChg>
        <pc:picChg chg="add mod modCrop">
          <ac:chgData name="Haven Zheng" userId="06cbfc67c1c459f0" providerId="LiveId" clId="{E446FFA2-4014-48D3-AC78-6D3DCE1BAB5B}" dt="2019-02-20T07:17:55.516" v="9808" actId="1076"/>
          <ac:picMkLst>
            <pc:docMk/>
            <pc:sldMk cId="3346704806" sldId="288"/>
            <ac:picMk id="5" creationId="{89E159AF-5026-4D1A-A3C7-37EB97B250EE}"/>
          </ac:picMkLst>
        </pc:picChg>
        <pc:picChg chg="add del mod">
          <ac:chgData name="Haven Zheng" userId="06cbfc67c1c459f0" providerId="LiveId" clId="{E446FFA2-4014-48D3-AC78-6D3DCE1BAB5B}" dt="2019-02-20T07:16:46.552" v="9800"/>
          <ac:picMkLst>
            <pc:docMk/>
            <pc:sldMk cId="3346704806" sldId="288"/>
            <ac:picMk id="6" creationId="{4E24A6D9-8735-4101-BF3A-19A2C2C41603}"/>
          </ac:picMkLst>
        </pc:picChg>
      </pc:sldChg>
      <pc:sldChg chg="addSp delSp modSp add">
        <pc:chgData name="Haven Zheng" userId="06cbfc67c1c459f0" providerId="LiveId" clId="{E446FFA2-4014-48D3-AC78-6D3DCE1BAB5B}" dt="2019-02-20T07:26:26.436" v="9878" actId="403"/>
        <pc:sldMkLst>
          <pc:docMk/>
          <pc:sldMk cId="3600139342" sldId="289"/>
        </pc:sldMkLst>
        <pc:spChg chg="mod">
          <ac:chgData name="Haven Zheng" userId="06cbfc67c1c459f0" providerId="LiveId" clId="{E446FFA2-4014-48D3-AC78-6D3DCE1BAB5B}" dt="2019-02-20T07:26:26.436" v="9878" actId="403"/>
          <ac:spMkLst>
            <pc:docMk/>
            <pc:sldMk cId="3600139342" sldId="289"/>
            <ac:spMk id="3" creationId="{A4A95D70-51AB-4A5B-88F2-294C5295DFCD}"/>
          </ac:spMkLst>
        </pc:spChg>
        <pc:picChg chg="del">
          <ac:chgData name="Haven Zheng" userId="06cbfc67c1c459f0" providerId="LiveId" clId="{E446FFA2-4014-48D3-AC78-6D3DCE1BAB5B}" dt="2019-02-15T03:30:18.868" v="5371" actId="478"/>
          <ac:picMkLst>
            <pc:docMk/>
            <pc:sldMk cId="3600139342" sldId="289"/>
            <ac:picMk id="4" creationId="{DECD6FBA-5041-4255-BEA2-534C83908284}"/>
          </ac:picMkLst>
        </pc:picChg>
        <pc:picChg chg="add mod modCrop">
          <ac:chgData name="Haven Zheng" userId="06cbfc67c1c459f0" providerId="LiveId" clId="{E446FFA2-4014-48D3-AC78-6D3DCE1BAB5B}" dt="2019-02-20T07:14:52.237" v="9778" actId="1076"/>
          <ac:picMkLst>
            <pc:docMk/>
            <pc:sldMk cId="3600139342" sldId="289"/>
            <ac:picMk id="5" creationId="{7AB21245-9DB7-499B-B155-03C7E40599BC}"/>
          </ac:picMkLst>
        </pc:picChg>
        <pc:picChg chg="add mod modCrop">
          <ac:chgData name="Haven Zheng" userId="06cbfc67c1c459f0" providerId="LiveId" clId="{E446FFA2-4014-48D3-AC78-6D3DCE1BAB5B}" dt="2019-02-20T07:17:37.675" v="9807" actId="1076"/>
          <ac:picMkLst>
            <pc:docMk/>
            <pc:sldMk cId="3600139342" sldId="289"/>
            <ac:picMk id="6" creationId="{CF104EBD-5C18-4139-A4CD-A449AB107C5A}"/>
          </ac:picMkLst>
        </pc:picChg>
      </pc:sldChg>
      <pc:sldChg chg="addSp delSp modSp add">
        <pc:chgData name="Haven Zheng" userId="06cbfc67c1c459f0" providerId="LiveId" clId="{E446FFA2-4014-48D3-AC78-6D3DCE1BAB5B}" dt="2019-02-20T07:27:38.009" v="9885" actId="1076"/>
        <pc:sldMkLst>
          <pc:docMk/>
          <pc:sldMk cId="764433766" sldId="290"/>
        </pc:sldMkLst>
        <pc:spChg chg="mod">
          <ac:chgData name="Haven Zheng" userId="06cbfc67c1c459f0" providerId="LiveId" clId="{E446FFA2-4014-48D3-AC78-6D3DCE1BAB5B}" dt="2019-02-20T07:27:27.956" v="9884" actId="20577"/>
          <ac:spMkLst>
            <pc:docMk/>
            <pc:sldMk cId="764433766" sldId="290"/>
            <ac:spMk id="3" creationId="{A4A95D70-51AB-4A5B-88F2-294C5295DFCD}"/>
          </ac:spMkLst>
        </pc:spChg>
        <pc:graphicFrameChg chg="add mod modGraphic">
          <ac:chgData name="Haven Zheng" userId="06cbfc67c1c459f0" providerId="LiveId" clId="{E446FFA2-4014-48D3-AC78-6D3DCE1BAB5B}" dt="2019-02-20T07:27:38.009" v="9885" actId="1076"/>
          <ac:graphicFrameMkLst>
            <pc:docMk/>
            <pc:sldMk cId="764433766" sldId="290"/>
            <ac:graphicFrameMk id="4" creationId="{1909E991-003B-49DE-BDF2-B2ABD7CFE86F}"/>
          </ac:graphicFrameMkLst>
        </pc:graphicFrameChg>
        <pc:graphicFrameChg chg="add del mod">
          <ac:chgData name="Haven Zheng" userId="06cbfc67c1c459f0" providerId="LiveId" clId="{E446FFA2-4014-48D3-AC78-6D3DCE1BAB5B}" dt="2019-02-15T03:43:25.507" v="5683"/>
          <ac:graphicFrameMkLst>
            <pc:docMk/>
            <pc:sldMk cId="764433766" sldId="290"/>
            <ac:graphicFrameMk id="6" creationId="{AFF758A4-9100-47F1-A73B-9FB0C6ADE159}"/>
          </ac:graphicFrameMkLst>
        </pc:graphicFrameChg>
        <pc:picChg chg="del">
          <ac:chgData name="Haven Zheng" userId="06cbfc67c1c459f0" providerId="LiveId" clId="{E446FFA2-4014-48D3-AC78-6D3DCE1BAB5B}" dt="2019-02-15T03:33:26.036" v="5415" actId="478"/>
          <ac:picMkLst>
            <pc:docMk/>
            <pc:sldMk cId="764433766" sldId="290"/>
            <ac:picMk id="5" creationId="{7AB21245-9DB7-499B-B155-03C7E40599BC}"/>
          </ac:picMkLst>
        </pc:picChg>
      </pc:sldChg>
      <pc:sldChg chg="modSp add">
        <pc:chgData name="Haven Zheng" userId="06cbfc67c1c459f0" providerId="LiveId" clId="{E446FFA2-4014-48D3-AC78-6D3DCE1BAB5B}" dt="2019-02-20T07:27:46.082" v="9886" actId="403"/>
        <pc:sldMkLst>
          <pc:docMk/>
          <pc:sldMk cId="1496759885" sldId="291"/>
        </pc:sldMkLst>
        <pc:spChg chg="mod">
          <ac:chgData name="Haven Zheng" userId="06cbfc67c1c459f0" providerId="LiveId" clId="{E446FFA2-4014-48D3-AC78-6D3DCE1BAB5B}" dt="2019-02-15T03:51:21.341" v="5899" actId="20577"/>
          <ac:spMkLst>
            <pc:docMk/>
            <pc:sldMk cId="1496759885" sldId="291"/>
            <ac:spMk id="2" creationId="{36558744-72D7-4AD8-B9D8-E41917C7B2D6}"/>
          </ac:spMkLst>
        </pc:spChg>
        <pc:spChg chg="mod">
          <ac:chgData name="Haven Zheng" userId="06cbfc67c1c459f0" providerId="LiveId" clId="{E446FFA2-4014-48D3-AC78-6D3DCE1BAB5B}" dt="2019-02-20T07:27:46.082" v="9886" actId="403"/>
          <ac:spMkLst>
            <pc:docMk/>
            <pc:sldMk cId="1496759885" sldId="291"/>
            <ac:spMk id="3" creationId="{5971DB66-E404-4BC6-ABC8-3B875028725B}"/>
          </ac:spMkLst>
        </pc:spChg>
      </pc:sldChg>
      <pc:sldChg chg="modSp add ord">
        <pc:chgData name="Haven Zheng" userId="06cbfc67c1c459f0" providerId="LiveId" clId="{E446FFA2-4014-48D3-AC78-6D3DCE1BAB5B}" dt="2019-02-20T08:49:36.711" v="9994"/>
        <pc:sldMkLst>
          <pc:docMk/>
          <pc:sldMk cId="1817251620" sldId="292"/>
        </pc:sldMkLst>
        <pc:spChg chg="mod">
          <ac:chgData name="Haven Zheng" userId="06cbfc67c1c459f0" providerId="LiveId" clId="{E446FFA2-4014-48D3-AC78-6D3DCE1BAB5B}" dt="2019-02-20T07:28:01.736" v="9889" actId="403"/>
          <ac:spMkLst>
            <pc:docMk/>
            <pc:sldMk cId="1817251620" sldId="292"/>
            <ac:spMk id="3" creationId="{5971DB66-E404-4BC6-ABC8-3B875028725B}"/>
          </ac:spMkLst>
        </pc:spChg>
      </pc:sldChg>
      <pc:sldChg chg="modSp add">
        <pc:chgData name="Haven Zheng" userId="06cbfc67c1c459f0" providerId="LiveId" clId="{E446FFA2-4014-48D3-AC78-6D3DCE1BAB5B}" dt="2019-02-20T07:28:15.833" v="9892" actId="403"/>
        <pc:sldMkLst>
          <pc:docMk/>
          <pc:sldMk cId="1439050176" sldId="293"/>
        </pc:sldMkLst>
        <pc:spChg chg="mod">
          <ac:chgData name="Haven Zheng" userId="06cbfc67c1c459f0" providerId="LiveId" clId="{E446FFA2-4014-48D3-AC78-6D3DCE1BAB5B}" dt="2019-02-20T07:28:15.833" v="9892" actId="403"/>
          <ac:spMkLst>
            <pc:docMk/>
            <pc:sldMk cId="1439050176" sldId="293"/>
            <ac:spMk id="3" creationId="{5971DB66-E404-4BC6-ABC8-3B875028725B}"/>
          </ac:spMkLst>
        </pc:spChg>
      </pc:sldChg>
      <pc:sldChg chg="modSp add ord">
        <pc:chgData name="Haven Zheng" userId="06cbfc67c1c459f0" providerId="LiveId" clId="{E446FFA2-4014-48D3-AC78-6D3DCE1BAB5B}" dt="2019-02-20T08:49:35.536" v="9993"/>
        <pc:sldMkLst>
          <pc:docMk/>
          <pc:sldMk cId="4171623025" sldId="294"/>
        </pc:sldMkLst>
        <pc:spChg chg="mod">
          <ac:chgData name="Haven Zheng" userId="06cbfc67c1c459f0" providerId="LiveId" clId="{E446FFA2-4014-48D3-AC78-6D3DCE1BAB5B}" dt="2019-02-20T07:28:11.629" v="9891" actId="403"/>
          <ac:spMkLst>
            <pc:docMk/>
            <pc:sldMk cId="4171623025" sldId="294"/>
            <ac:spMk id="3" creationId="{5971DB66-E404-4BC6-ABC8-3B875028725B}"/>
          </ac:spMkLst>
        </pc:spChg>
      </pc:sldChg>
      <pc:sldChg chg="modSp add">
        <pc:chgData name="Haven Zheng" userId="06cbfc67c1c459f0" providerId="LiveId" clId="{E446FFA2-4014-48D3-AC78-6D3DCE1BAB5B}" dt="2019-02-20T07:01:25.837" v="9449" actId="403"/>
        <pc:sldMkLst>
          <pc:docMk/>
          <pc:sldMk cId="1553755257" sldId="295"/>
        </pc:sldMkLst>
        <pc:spChg chg="mod">
          <ac:chgData name="Haven Zheng" userId="06cbfc67c1c459f0" providerId="LiveId" clId="{E446FFA2-4014-48D3-AC78-6D3DCE1BAB5B}" dt="2019-02-20T07:01:25.837" v="9449" actId="403"/>
          <ac:spMkLst>
            <pc:docMk/>
            <pc:sldMk cId="1553755257" sldId="295"/>
            <ac:spMk id="3" creationId="{B56B31D7-B715-4FC5-9F48-E91C64099F57}"/>
          </ac:spMkLst>
        </pc:spChg>
        <pc:picChg chg="mod">
          <ac:chgData name="Haven Zheng" userId="06cbfc67c1c459f0" providerId="LiveId" clId="{E446FFA2-4014-48D3-AC78-6D3DCE1BAB5B}" dt="2019-02-15T04:52:45.541" v="8572"/>
          <ac:picMkLst>
            <pc:docMk/>
            <pc:sldMk cId="1553755257" sldId="295"/>
            <ac:picMk id="4" creationId="{EC4DCC14-90E2-484E-BDB0-D330E08B9062}"/>
          </ac:picMkLst>
        </pc:picChg>
      </pc:sldChg>
      <pc:sldChg chg="modSp add">
        <pc:chgData name="Haven Zheng" userId="06cbfc67c1c459f0" providerId="LiveId" clId="{E446FFA2-4014-48D3-AC78-6D3DCE1BAB5B}" dt="2019-02-15T04:54:13.181" v="8580" actId="11"/>
        <pc:sldMkLst>
          <pc:docMk/>
          <pc:sldMk cId="3201747813" sldId="296"/>
        </pc:sldMkLst>
        <pc:spChg chg="mod">
          <ac:chgData name="Haven Zheng" userId="06cbfc67c1c459f0" providerId="LiveId" clId="{E446FFA2-4014-48D3-AC78-6D3DCE1BAB5B}" dt="2019-02-15T04:54:13.181" v="8580" actId="11"/>
          <ac:spMkLst>
            <pc:docMk/>
            <pc:sldMk cId="3201747813" sldId="296"/>
            <ac:spMk id="3" creationId="{9F68BB14-D887-462F-AEBE-62044CE40627}"/>
          </ac:spMkLst>
        </pc:spChg>
      </pc:sldChg>
      <pc:sldChg chg="modSp add">
        <pc:chgData name="Haven Zheng" userId="06cbfc67c1c459f0" providerId="LiveId" clId="{E446FFA2-4014-48D3-AC78-6D3DCE1BAB5B}" dt="2019-02-20T07:02:00.491" v="9453" actId="403"/>
        <pc:sldMkLst>
          <pc:docMk/>
          <pc:sldMk cId="2129946229" sldId="297"/>
        </pc:sldMkLst>
        <pc:spChg chg="mod">
          <ac:chgData name="Haven Zheng" userId="06cbfc67c1c459f0" providerId="LiveId" clId="{E446FFA2-4014-48D3-AC78-6D3DCE1BAB5B}" dt="2019-02-15T05:06:56.012" v="8692" actId="20577"/>
          <ac:spMkLst>
            <pc:docMk/>
            <pc:sldMk cId="2129946229" sldId="297"/>
            <ac:spMk id="2" creationId="{95C70CDE-DC53-4F9D-887F-4D507C23986F}"/>
          </ac:spMkLst>
        </pc:spChg>
        <pc:spChg chg="mod">
          <ac:chgData name="Haven Zheng" userId="06cbfc67c1c459f0" providerId="LiveId" clId="{E446FFA2-4014-48D3-AC78-6D3DCE1BAB5B}" dt="2019-02-20T07:02:00.491" v="9453" actId="403"/>
          <ac:spMkLst>
            <pc:docMk/>
            <pc:sldMk cId="2129946229" sldId="297"/>
            <ac:spMk id="3" creationId="{68E47B72-7412-4E32-8C93-7D83D4BB5B09}"/>
          </ac:spMkLst>
        </pc:spChg>
      </pc:sldChg>
      <pc:sldChg chg="modSp add">
        <pc:chgData name="Haven Zheng" userId="06cbfc67c1c459f0" providerId="LiveId" clId="{E446FFA2-4014-48D3-AC78-6D3DCE1BAB5B}" dt="2019-02-20T07:28:07.508" v="9890" actId="403"/>
        <pc:sldMkLst>
          <pc:docMk/>
          <pc:sldMk cId="4205859405" sldId="298"/>
        </pc:sldMkLst>
        <pc:spChg chg="mod">
          <ac:chgData name="Haven Zheng" userId="06cbfc67c1c459f0" providerId="LiveId" clId="{E446FFA2-4014-48D3-AC78-6D3DCE1BAB5B}" dt="2019-02-20T07:28:07.508" v="9890" actId="403"/>
          <ac:spMkLst>
            <pc:docMk/>
            <pc:sldMk cId="4205859405" sldId="298"/>
            <ac:spMk id="3" creationId="{5971DB66-E404-4BC6-ABC8-3B875028725B}"/>
          </ac:spMkLst>
        </pc:spChg>
      </pc:sldChg>
      <pc:sldChg chg="modSp add">
        <pc:chgData name="Haven Zheng" userId="06cbfc67c1c459f0" providerId="LiveId" clId="{E446FFA2-4014-48D3-AC78-6D3DCE1BAB5B}" dt="2019-02-20T07:03:37.186" v="9463" actId="20577"/>
        <pc:sldMkLst>
          <pc:docMk/>
          <pc:sldMk cId="2653868438" sldId="299"/>
        </pc:sldMkLst>
        <pc:spChg chg="mod">
          <ac:chgData name="Haven Zheng" userId="06cbfc67c1c459f0" providerId="LiveId" clId="{E446FFA2-4014-48D3-AC78-6D3DCE1BAB5B}" dt="2019-02-20T07:03:37.186" v="9463" actId="20577"/>
          <ac:spMkLst>
            <pc:docMk/>
            <pc:sldMk cId="2653868438" sldId="299"/>
            <ac:spMk id="3" creationId="{68E47B72-7412-4E32-8C93-7D83D4BB5B09}"/>
          </ac:spMkLst>
        </pc:spChg>
      </pc:sldChg>
      <pc:sldMasterChg chg="delSldLayout modSldLayout">
        <pc:chgData name="Haven Zheng" userId="06cbfc67c1c459f0" providerId="LiveId" clId="{E446FFA2-4014-48D3-AC78-6D3DCE1BAB5B}" dt="2019-02-13T02:26:06.879" v="109"/>
        <pc:sldMasterMkLst>
          <pc:docMk/>
          <pc:sldMasterMk cId="0" sldId="2147483659"/>
        </pc:sldMasterMkLst>
        <pc:sldLayoutChg chg="addSp delSp">
          <pc:chgData name="Haven Zheng" userId="06cbfc67c1c459f0" providerId="LiveId" clId="{E446FFA2-4014-48D3-AC78-6D3DCE1BAB5B}" dt="2019-02-13T02:23:13.991" v="89"/>
          <pc:sldLayoutMkLst>
            <pc:docMk/>
            <pc:sldMasterMk cId="0" sldId="2147483659"/>
            <pc:sldLayoutMk cId="0" sldId="2147483648"/>
          </pc:sldLayoutMkLst>
          <pc:picChg chg="add del">
            <ac:chgData name="Haven Zheng" userId="06cbfc67c1c459f0" providerId="LiveId" clId="{E446FFA2-4014-48D3-AC78-6D3DCE1BAB5B}" dt="2019-02-13T02:23:13.991" v="89"/>
            <ac:picMkLst>
              <pc:docMk/>
              <pc:sldMasterMk cId="0" sldId="2147483659"/>
              <pc:sldLayoutMk cId="0" sldId="2147483648"/>
              <ac:picMk id="9" creationId="{C2C518BF-6682-44E5-8A79-10B1DDCDC9E0}"/>
            </ac:picMkLst>
          </pc:picChg>
        </pc:sldLayoutChg>
        <pc:sldLayoutChg chg="addSp modSp">
          <pc:chgData name="Haven Zheng" userId="06cbfc67c1c459f0" providerId="LiveId" clId="{E446FFA2-4014-48D3-AC78-6D3DCE1BAB5B}" dt="2019-02-13T02:23:38.318" v="91"/>
          <pc:sldLayoutMkLst>
            <pc:docMk/>
            <pc:sldMasterMk cId="0" sldId="2147483659"/>
            <pc:sldLayoutMk cId="0" sldId="2147483650"/>
          </pc:sldLayoutMkLst>
          <pc:picChg chg="add mod">
            <ac:chgData name="Haven Zheng" userId="06cbfc67c1c459f0" providerId="LiveId" clId="{E446FFA2-4014-48D3-AC78-6D3DCE1BAB5B}" dt="2019-02-13T02:23:38.318" v="91"/>
            <ac:picMkLst>
              <pc:docMk/>
              <pc:sldMasterMk cId="0" sldId="2147483659"/>
              <pc:sldLayoutMk cId="0" sldId="2147483650"/>
              <ac:picMk id="9" creationId="{7514B6C8-6E17-458A-A31E-204241E3B977}"/>
            </ac:picMkLst>
          </pc:picChg>
        </pc:sldLayoutChg>
        <pc:sldLayoutChg chg="addSp">
          <pc:chgData name="Haven Zheng" userId="06cbfc67c1c459f0" providerId="LiveId" clId="{E446FFA2-4014-48D3-AC78-6D3DCE1BAB5B}" dt="2019-02-13T02:23:46.993" v="92"/>
          <pc:sldLayoutMkLst>
            <pc:docMk/>
            <pc:sldMasterMk cId="0" sldId="2147483659"/>
            <pc:sldLayoutMk cId="0" sldId="2147483651"/>
          </pc:sldLayoutMkLst>
          <pc:picChg chg="add">
            <ac:chgData name="Haven Zheng" userId="06cbfc67c1c459f0" providerId="LiveId" clId="{E446FFA2-4014-48D3-AC78-6D3DCE1BAB5B}" dt="2019-02-13T02:23:46.993" v="92"/>
            <ac:picMkLst>
              <pc:docMk/>
              <pc:sldMasterMk cId="0" sldId="2147483659"/>
              <pc:sldLayoutMk cId="0" sldId="2147483651"/>
              <ac:picMk id="10" creationId="{09EDD3FD-F750-41F0-B6FA-98DC2E43D6F4}"/>
            </ac:picMkLst>
          </pc:picChg>
        </pc:sldLayoutChg>
        <pc:sldLayoutChg chg="addSp">
          <pc:chgData name="Haven Zheng" userId="06cbfc67c1c459f0" providerId="LiveId" clId="{E446FFA2-4014-48D3-AC78-6D3DCE1BAB5B}" dt="2019-02-13T02:23:53.004" v="93"/>
          <pc:sldLayoutMkLst>
            <pc:docMk/>
            <pc:sldMasterMk cId="0" sldId="2147483659"/>
            <pc:sldLayoutMk cId="0" sldId="2147483652"/>
          </pc:sldLayoutMkLst>
          <pc:picChg chg="add">
            <ac:chgData name="Haven Zheng" userId="06cbfc67c1c459f0" providerId="LiveId" clId="{E446FFA2-4014-48D3-AC78-6D3DCE1BAB5B}" dt="2019-02-13T02:23:53.004" v="93"/>
            <ac:picMkLst>
              <pc:docMk/>
              <pc:sldMasterMk cId="0" sldId="2147483659"/>
              <pc:sldLayoutMk cId="0" sldId="2147483652"/>
              <ac:picMk id="8" creationId="{FD66D0DC-A02F-410B-B612-DF8EA13DCB60}"/>
            </ac:picMkLst>
          </pc:picChg>
        </pc:sldLayoutChg>
        <pc:sldLayoutChg chg="addSp">
          <pc:chgData name="Haven Zheng" userId="06cbfc67c1c459f0" providerId="LiveId" clId="{E446FFA2-4014-48D3-AC78-6D3DCE1BAB5B}" dt="2019-02-13T02:23:54.969" v="94"/>
          <pc:sldLayoutMkLst>
            <pc:docMk/>
            <pc:sldMasterMk cId="0" sldId="2147483659"/>
            <pc:sldLayoutMk cId="0" sldId="2147483653"/>
          </pc:sldLayoutMkLst>
          <pc:picChg chg="add">
            <ac:chgData name="Haven Zheng" userId="06cbfc67c1c459f0" providerId="LiveId" clId="{E446FFA2-4014-48D3-AC78-6D3DCE1BAB5B}" dt="2019-02-13T02:23:54.969" v="94"/>
            <ac:picMkLst>
              <pc:docMk/>
              <pc:sldMasterMk cId="0" sldId="2147483659"/>
              <pc:sldLayoutMk cId="0" sldId="2147483653"/>
              <ac:picMk id="9" creationId="{A7C1AD8F-2615-486A-A79A-C0F4FCE8BA11}"/>
            </ac:picMkLst>
          </pc:picChg>
        </pc:sldLayoutChg>
        <pc:sldLayoutChg chg="addSp modSp">
          <pc:chgData name="Haven Zheng" userId="06cbfc67c1c459f0" providerId="LiveId" clId="{E446FFA2-4014-48D3-AC78-6D3DCE1BAB5B}" dt="2019-02-13T02:24:14.885" v="98"/>
          <pc:sldLayoutMkLst>
            <pc:docMk/>
            <pc:sldMasterMk cId="0" sldId="2147483659"/>
            <pc:sldLayoutMk cId="0" sldId="2147483654"/>
          </pc:sldLayoutMkLst>
          <pc:picChg chg="add mod">
            <ac:chgData name="Haven Zheng" userId="06cbfc67c1c459f0" providerId="LiveId" clId="{E446FFA2-4014-48D3-AC78-6D3DCE1BAB5B}" dt="2019-02-13T02:24:14.885" v="98"/>
            <ac:picMkLst>
              <pc:docMk/>
              <pc:sldMasterMk cId="0" sldId="2147483659"/>
              <pc:sldLayoutMk cId="0" sldId="2147483654"/>
              <ac:picMk id="7" creationId="{EDFEBA42-91CC-4C86-A7A2-50D7E37D0950}"/>
            </ac:picMkLst>
          </pc:picChg>
        </pc:sldLayoutChg>
        <pc:sldLayoutChg chg="addSp modSp">
          <pc:chgData name="Haven Zheng" userId="06cbfc67c1c459f0" providerId="LiveId" clId="{E446FFA2-4014-48D3-AC78-6D3DCE1BAB5B}" dt="2019-02-13T02:25:46.003" v="105" actId="732"/>
          <pc:sldLayoutMkLst>
            <pc:docMk/>
            <pc:sldMasterMk cId="0" sldId="2147483659"/>
            <pc:sldLayoutMk cId="0" sldId="2147483655"/>
          </pc:sldLayoutMkLst>
          <pc:picChg chg="add mod modCrop">
            <ac:chgData name="Haven Zheng" userId="06cbfc67c1c459f0" providerId="LiveId" clId="{E446FFA2-4014-48D3-AC78-6D3DCE1BAB5B}" dt="2019-02-13T02:25:21.632" v="102" actId="732"/>
            <ac:picMkLst>
              <pc:docMk/>
              <pc:sldMasterMk cId="0" sldId="2147483659"/>
              <pc:sldLayoutMk cId="0" sldId="2147483655"/>
              <ac:picMk id="10" creationId="{C9931EEA-59AE-4971-885B-3302509B22D7}"/>
            </ac:picMkLst>
          </pc:picChg>
          <pc:picChg chg="add mod modCrop">
            <ac:chgData name="Haven Zheng" userId="06cbfc67c1c459f0" providerId="LiveId" clId="{E446FFA2-4014-48D3-AC78-6D3DCE1BAB5B}" dt="2019-02-13T02:25:46.003" v="105" actId="732"/>
            <ac:picMkLst>
              <pc:docMk/>
              <pc:sldMasterMk cId="0" sldId="2147483659"/>
              <pc:sldLayoutMk cId="0" sldId="2147483655"/>
              <ac:picMk id="11" creationId="{C1363ADB-501D-4B95-BDF7-2279FC46E9EB}"/>
            </ac:picMkLst>
          </pc:picChg>
        </pc:sldLayoutChg>
        <pc:sldLayoutChg chg="addSp">
          <pc:chgData name="Haven Zheng" userId="06cbfc67c1c459f0" providerId="LiveId" clId="{E446FFA2-4014-48D3-AC78-6D3DCE1BAB5B}" dt="2019-02-13T02:25:55.677" v="106"/>
          <pc:sldLayoutMkLst>
            <pc:docMk/>
            <pc:sldMasterMk cId="0" sldId="2147483659"/>
            <pc:sldLayoutMk cId="0" sldId="2147483656"/>
          </pc:sldLayoutMkLst>
          <pc:picChg chg="add">
            <ac:chgData name="Haven Zheng" userId="06cbfc67c1c459f0" providerId="LiveId" clId="{E446FFA2-4014-48D3-AC78-6D3DCE1BAB5B}" dt="2019-02-13T02:25:55.677" v="106"/>
            <ac:picMkLst>
              <pc:docMk/>
              <pc:sldMasterMk cId="0" sldId="2147483659"/>
              <pc:sldLayoutMk cId="0" sldId="2147483656"/>
              <ac:picMk id="4" creationId="{22D5A1E3-CDA6-45EA-AAC5-DDCDEF9EACE9}"/>
            </ac:picMkLst>
          </pc:picChg>
        </pc:sldLayoutChg>
        <pc:sldLayoutChg chg="addSp modSp">
          <pc:chgData name="Haven Zheng" userId="06cbfc67c1c459f0" providerId="LiveId" clId="{E446FFA2-4014-48D3-AC78-6D3DCE1BAB5B}" dt="2019-02-13T02:26:03.255" v="108"/>
          <pc:sldLayoutMkLst>
            <pc:docMk/>
            <pc:sldMasterMk cId="0" sldId="2147483659"/>
            <pc:sldLayoutMk cId="0" sldId="2147483657"/>
          </pc:sldLayoutMkLst>
          <pc:picChg chg="add mod">
            <ac:chgData name="Haven Zheng" userId="06cbfc67c1c459f0" providerId="LiveId" clId="{E446FFA2-4014-48D3-AC78-6D3DCE1BAB5B}" dt="2019-02-13T02:26:03.255" v="108"/>
            <ac:picMkLst>
              <pc:docMk/>
              <pc:sldMasterMk cId="0" sldId="2147483659"/>
              <pc:sldLayoutMk cId="0" sldId="2147483657"/>
              <ac:picMk id="8" creationId="{E5713279-92CC-4C07-8850-DD05638449C5}"/>
            </ac:picMkLst>
          </pc:picChg>
        </pc:sldLayoutChg>
        <pc:sldLayoutChg chg="addSp">
          <pc:chgData name="Haven Zheng" userId="06cbfc67c1c459f0" providerId="LiveId" clId="{E446FFA2-4014-48D3-AC78-6D3DCE1BAB5B}" dt="2019-02-13T02:26:06.879" v="109"/>
          <pc:sldLayoutMkLst>
            <pc:docMk/>
            <pc:sldMasterMk cId="0" sldId="2147483659"/>
            <pc:sldLayoutMk cId="0" sldId="2147483658"/>
          </pc:sldLayoutMkLst>
          <pc:picChg chg="add">
            <ac:chgData name="Haven Zheng" userId="06cbfc67c1c459f0" providerId="LiveId" clId="{E446FFA2-4014-48D3-AC78-6D3DCE1BAB5B}" dt="2019-02-13T02:26:06.879" v="109"/>
            <ac:picMkLst>
              <pc:docMk/>
              <pc:sldMasterMk cId="0" sldId="2147483659"/>
              <pc:sldLayoutMk cId="0" sldId="2147483658"/>
              <ac:picMk id="3" creationId="{4C5248C9-2C1B-45E7-907A-9A05E680093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C9C4F3F-44B9-400B-8382-4435CD2E9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BD8D8C-38A0-43B7-B115-6B444D0F1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39D0-7BE4-4621-96B9-3F71F92AC9B5}" type="datetimeFigureOut">
              <a:rPr lang="zh-CN" altLang="en-US" smtClean="0"/>
              <a:t>2019/02/19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1F46B9-1387-4FA5-BB93-C741AEE1E7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33C687-DDF6-487F-9250-0F5BB50F3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1FBDB-B385-42DB-8338-4EBC09A294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65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183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8214/fingerpri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C2C518BF-6682-44E5-8A79-10B1DDCDC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内容占位符 6">
            <a:extLst>
              <a:ext uri="{FF2B5EF4-FFF2-40B4-BE49-F238E27FC236}">
                <a16:creationId xmlns:a16="http://schemas.microsoft.com/office/drawing/2014/main" id="{4C5248C9-2C1B-45E7-907A-9A05E680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7514B6C8-6E17-458A-A31E-204241E3B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09EDD3FD-F750-41F0-B6FA-98DC2E43D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FD66D0DC-A02F-410B-B612-DF8EA13DC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A7C1AD8F-2615-486A-A79A-C0F4FCE8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DFEBA42-91CC-4C86-A7A2-50D7E37D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C9931EEA-59AE-4971-885B-3302509B2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000"/>
          <a:stretch/>
        </p:blipFill>
        <p:spPr>
          <a:xfrm>
            <a:off x="2396331" y="792162"/>
            <a:ext cx="2175669" cy="4351338"/>
          </a:xfrm>
          <a:prstGeom prst="rect">
            <a:avLst/>
          </a:prstGeom>
        </p:spPr>
      </p:pic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C1363ADB-501D-4B95-BDF7-2279FC46E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000"/>
          <a:stretch/>
        </p:blipFill>
        <p:spPr>
          <a:xfrm>
            <a:off x="4571999" y="792162"/>
            <a:ext cx="2175669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内容占位符 6">
            <a:extLst>
              <a:ext uri="{FF2B5EF4-FFF2-40B4-BE49-F238E27FC236}">
                <a16:creationId xmlns:a16="http://schemas.microsoft.com/office/drawing/2014/main" id="{22D5A1E3-CDA6-45EA-AAC5-DDCDEF9EA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E5713279-92CC-4C07-8850-DD0563844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2662" y="792162"/>
            <a:ext cx="4351338" cy="43513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vice_fingerprin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Clock Around the Clock: Time-Based Device Fingerprinting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Haofan Zheng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435BB-23DA-45E2-BBEF-70ED59AF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Audio FP [9]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B31D7-B715-4FC5-9F48-E91C64099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Process an audio signal.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Different machines or browsers may generate slightly different result, due to hardware or software differences.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The output is hashed to form the fingerprint.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The form of fingerprints: Hash values.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3B47A9-0BED-4925-9FBF-CC4A5FF82E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8035" y="3553441"/>
            <a:ext cx="4568381" cy="14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435BB-23DA-45E2-BBEF-70ED59AF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WebGL FP [10]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B31D7-B715-4FC5-9F48-E91C64099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Improved version of Canvas FP.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Much more features are considered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Modified old features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Screen resolution ratio, number of CPU virtual cores, </a:t>
            </a:r>
            <a:r>
              <a:rPr lang="en-US" altLang="zh-CN" sz="1200" dirty="0" err="1"/>
              <a:t>AudioContext</a:t>
            </a:r>
            <a:r>
              <a:rPr lang="en-US" altLang="zh-CN" sz="1200" dirty="0"/>
              <a:t> (Audio FP), and list of fonts.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Newly proposed atomic features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Line, curve, anti-aliasing, vertex shader, fragment shader, alpha channel, image coding, and installed writing scripts.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Newly proposed composite features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3D modeling, lighting and shadow, camera, and clipping planes.</a:t>
            </a:r>
          </a:p>
        </p:txBody>
      </p:sp>
    </p:spTree>
    <p:extLst>
      <p:ext uri="{BB962C8B-B14F-4D97-AF65-F5344CB8AC3E}">
        <p14:creationId xmlns:p14="http://schemas.microsoft.com/office/powerpoint/2010/main" val="100101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435BB-23DA-45E2-BBEF-70ED59AF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WebGL FP [10]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B31D7-B715-4FC5-9F48-E91C64099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The form of fingerprints: Hash values.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4DCC14-90E2-484E-BDB0-D330E08B90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390" y="2513598"/>
            <a:ext cx="5860610" cy="2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88DD-8CAB-491F-BE0F-8FAAB42B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584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435BB-23DA-45E2-BBEF-70ED59AF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CryptoFP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B31D7-B715-4FC5-9F48-E91C64099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Based on the variation of oscillators (quartz crystals)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Enough amount of instructions to amplify the difference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 separate clock is used to measure execution time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Advantages: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Homogeneous discrimination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Resilience to evasion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Resilience to changes (comparing to stability)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90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Threat Model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Fingerprint requesting entity could be an arbitrary website containing JavaScript code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/>
              <a:t>CryptoFP</a:t>
            </a:r>
            <a:r>
              <a:rPr lang="en-US" altLang="zh-CN" sz="1400" dirty="0"/>
              <a:t> is implemented in JavaScript code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There could be numerous layers between JavaScript code and the CPU instruction</a:t>
            </a:r>
          </a:p>
        </p:txBody>
      </p:sp>
    </p:spTree>
    <p:extLst>
      <p:ext uri="{BB962C8B-B14F-4D97-AF65-F5344CB8AC3E}">
        <p14:creationId xmlns:p14="http://schemas.microsoft.com/office/powerpoint/2010/main" val="398267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Potential Use Cases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Advertisers or tracking companies want to obtain user’s browsing history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Website with strong authentication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533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Host-Based Fingerprint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A native version of </a:t>
            </a:r>
            <a:r>
              <a:rPr lang="en-US" altLang="zh-CN" sz="1400" dirty="0" err="1"/>
              <a:t>CryptoFP</a:t>
            </a:r>
            <a:r>
              <a:rPr lang="en-US" altLang="zh-CN" sz="1400" dirty="0"/>
              <a:t>, which is implemented in C.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It is used to tune the algorithm. 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Baseline for comparison with the web-based version.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Implemented before web-based version.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2994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5D8FE-4E52-4096-8E83-7D9F9BFC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Generation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74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Generation</a:t>
            </a:r>
            <a:endParaRPr lang="zh-CN" altLang="en-US" sz="2400" dirty="0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F32957DB-BF1D-4E9D-9FB5-91AC6F5B606C}"/>
              </a:ext>
            </a:extLst>
          </p:cNvPr>
          <p:cNvSpPr txBox="1">
            <a:spLocks/>
          </p:cNvSpPr>
          <p:nvPr/>
        </p:nvSpPr>
        <p:spPr>
          <a:xfrm>
            <a:off x="724950" y="1352625"/>
            <a:ext cx="384705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Function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FPGeneration</a:t>
            </a:r>
            <a:r>
              <a:rPr lang="en-US" altLang="zh-CN" sz="1200" dirty="0">
                <a:latin typeface="Lucida Console" panose="020B0609040504020204" pitchFamily="49" charset="0"/>
              </a:rPr>
              <a:t>(</a:t>
            </a:r>
            <a:r>
              <a:rPr lang="en-US" altLang="zh-CN" sz="1200" dirty="0" err="1">
                <a:latin typeface="Lucida Console" panose="020B0609040504020204" pitchFamily="49" charset="0"/>
              </a:rPr>
              <a:t>n,m</a:t>
            </a:r>
            <a:r>
              <a:rPr lang="en-US" altLang="zh-CN" sz="12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 ← f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loat</a:t>
            </a:r>
            <a:r>
              <a:rPr lang="en-US" altLang="zh-CN" sz="1200" dirty="0">
                <a:latin typeface="Lucida Console" panose="020B0609040504020204" pitchFamily="49" charset="0"/>
              </a:rPr>
              <a:t>[][] of size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×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while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j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while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j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logTime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−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fp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[j][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i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] ←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logTime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j ← j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return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  <a:endParaRPr lang="zh-CN" altLang="en-US" sz="1200" dirty="0">
              <a:latin typeface="Lucida Console" panose="020B0609040504020204" pitchFamily="49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27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C12E833-3368-41A4-BB6B-97186983AFCA}"/>
              </a:ext>
            </a:extLst>
          </p:cNvPr>
          <p:cNvCxnSpPr>
            <a:cxnSpLocks/>
          </p:cNvCxnSpPr>
          <p:nvPr/>
        </p:nvCxnSpPr>
        <p:spPr>
          <a:xfrm flipH="1">
            <a:off x="1025440" y="2195833"/>
            <a:ext cx="1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80D4371-E085-4E3E-8315-C354254F7787}"/>
              </a:ext>
            </a:extLst>
          </p:cNvPr>
          <p:cNvCxnSpPr>
            <a:cxnSpLocks/>
          </p:cNvCxnSpPr>
          <p:nvPr/>
        </p:nvCxnSpPr>
        <p:spPr>
          <a:xfrm flipH="1">
            <a:off x="1209054" y="2548662"/>
            <a:ext cx="1" cy="10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双括号 12">
            <a:extLst>
              <a:ext uri="{FF2B5EF4-FFF2-40B4-BE49-F238E27FC236}">
                <a16:creationId xmlns:a16="http://schemas.microsoft.com/office/drawing/2014/main" id="{460832F3-E66A-45CD-A648-C20DB869FB2C}"/>
              </a:ext>
            </a:extLst>
          </p:cNvPr>
          <p:cNvSpPr/>
          <p:nvPr/>
        </p:nvSpPr>
        <p:spPr>
          <a:xfrm>
            <a:off x="5598560" y="1475833"/>
            <a:ext cx="2520000" cy="2520000"/>
          </a:xfrm>
          <a:prstGeom prst="bracketPair">
            <a:avLst>
              <a:gd name="adj" fmla="val 8915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F39455-B53E-4BAA-B6C0-F4F565DB1C84}"/>
              </a:ext>
            </a:extLst>
          </p:cNvPr>
          <p:cNvSpPr/>
          <p:nvPr/>
        </p:nvSpPr>
        <p:spPr>
          <a:xfrm>
            <a:off x="5947936" y="1674563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3A07182-A473-4C2D-9EF7-CF150D3FBBDD}"/>
              </a:ext>
            </a:extLst>
          </p:cNvPr>
          <p:cNvSpPr/>
          <p:nvPr/>
        </p:nvSpPr>
        <p:spPr>
          <a:xfrm>
            <a:off x="6642558" y="1674563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792002-26E8-4FCF-B752-1AA4D7569D9B}"/>
              </a:ext>
            </a:extLst>
          </p:cNvPr>
          <p:cNvSpPr/>
          <p:nvPr/>
        </p:nvSpPr>
        <p:spPr>
          <a:xfrm>
            <a:off x="7337180" y="1674563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54AE42-9543-4D5A-BE31-551EEE598D2A}"/>
              </a:ext>
            </a:extLst>
          </p:cNvPr>
          <p:cNvSpPr/>
          <p:nvPr/>
        </p:nvSpPr>
        <p:spPr>
          <a:xfrm>
            <a:off x="5947936" y="2515610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4EEB45-7B51-422E-B348-2029820AF4AD}"/>
              </a:ext>
            </a:extLst>
          </p:cNvPr>
          <p:cNvSpPr/>
          <p:nvPr/>
        </p:nvSpPr>
        <p:spPr>
          <a:xfrm>
            <a:off x="6642122" y="2515610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B714A3-A933-4BCC-AA9A-25E97D1DB868}"/>
              </a:ext>
            </a:extLst>
          </p:cNvPr>
          <p:cNvSpPr/>
          <p:nvPr/>
        </p:nvSpPr>
        <p:spPr>
          <a:xfrm>
            <a:off x="7337180" y="2515610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B80E7C1-9C09-4952-BD7F-0FC8048E84C7}"/>
              </a:ext>
            </a:extLst>
          </p:cNvPr>
          <p:cNvSpPr/>
          <p:nvPr/>
        </p:nvSpPr>
        <p:spPr>
          <a:xfrm>
            <a:off x="5947936" y="3356658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ABCAA65-1C41-4085-9A4E-01A94956C67C}"/>
              </a:ext>
            </a:extLst>
          </p:cNvPr>
          <p:cNvSpPr/>
          <p:nvPr/>
        </p:nvSpPr>
        <p:spPr>
          <a:xfrm>
            <a:off x="6642122" y="3356658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60B030-67B8-4098-ACDA-D956F7724E71}"/>
              </a:ext>
            </a:extLst>
          </p:cNvPr>
          <p:cNvSpPr/>
          <p:nvPr/>
        </p:nvSpPr>
        <p:spPr>
          <a:xfrm>
            <a:off x="7337180" y="3356658"/>
            <a:ext cx="432000" cy="432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58DD38-DC8A-4F9C-BE38-2CE515FC6C44}"/>
              </a:ext>
            </a:extLst>
          </p:cNvPr>
          <p:cNvSpPr txBox="1"/>
          <p:nvPr/>
        </p:nvSpPr>
        <p:spPr>
          <a:xfrm>
            <a:off x="4755613" y="2604441"/>
            <a:ext cx="76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 rows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20CA3DA-2845-48E1-8E89-B561A7DCFBAB}"/>
              </a:ext>
            </a:extLst>
          </p:cNvPr>
          <p:cNvSpPr txBox="1"/>
          <p:nvPr/>
        </p:nvSpPr>
        <p:spPr>
          <a:xfrm>
            <a:off x="6378066" y="4224236"/>
            <a:ext cx="103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n columns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0AE9D05-A5B3-49A8-AE14-4651599B3EC1}"/>
              </a:ext>
            </a:extLst>
          </p:cNvPr>
          <p:cNvSpPr txBox="1"/>
          <p:nvPr/>
        </p:nvSpPr>
        <p:spPr>
          <a:xfrm>
            <a:off x="6069376" y="413468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Function(0);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AC05764-6CA7-4312-814D-E7C519B1B0AA}"/>
              </a:ext>
            </a:extLst>
          </p:cNvPr>
          <p:cNvGrpSpPr/>
          <p:nvPr/>
        </p:nvGrpSpPr>
        <p:grpSpPr>
          <a:xfrm>
            <a:off x="5690089" y="721245"/>
            <a:ext cx="947695" cy="810100"/>
            <a:chOff x="5690089" y="721245"/>
            <a:chExt cx="947695" cy="810100"/>
          </a:xfrm>
        </p:grpSpPr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410B85E3-3FC4-4A19-B01C-16BCC18E4CC1}"/>
                </a:ext>
              </a:extLst>
            </p:cNvPr>
            <p:cNvSpPr/>
            <p:nvPr/>
          </p:nvSpPr>
          <p:spPr>
            <a:xfrm>
              <a:off x="6069376" y="991518"/>
              <a:ext cx="189122" cy="539827"/>
            </a:xfrm>
            <a:prstGeom prst="downArrow">
              <a:avLst>
                <a:gd name="adj1" fmla="val 50000"/>
                <a:gd name="adj2" fmla="val 68750"/>
              </a:avLst>
            </a:prstGeom>
            <a:noFill/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39C2E10-0D73-4977-A3FC-97DCE6806FF0}"/>
                </a:ext>
              </a:extLst>
            </p:cNvPr>
            <p:cNvSpPr txBox="1"/>
            <p:nvPr/>
          </p:nvSpPr>
          <p:spPr>
            <a:xfrm>
              <a:off x="5690089" y="721245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Lucida Console" panose="020B0609040504020204" pitchFamily="49" charset="0"/>
                </a:rPr>
                <a:t>logTime</a:t>
              </a:r>
              <a:endParaRPr lang="zh-CN" altLang="en-US" dirty="0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B0547EA8-9241-4328-91B8-2005BABAA3FD}"/>
              </a:ext>
            </a:extLst>
          </p:cNvPr>
          <p:cNvSpPr txBox="1"/>
          <p:nvPr/>
        </p:nvSpPr>
        <p:spPr>
          <a:xfrm>
            <a:off x="5947936" y="1736673"/>
            <a:ext cx="432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A8487A-E265-409F-87A8-FF0F930FC137}"/>
              </a:ext>
            </a:extLst>
          </p:cNvPr>
          <p:cNvSpPr txBox="1"/>
          <p:nvPr/>
        </p:nvSpPr>
        <p:spPr>
          <a:xfrm>
            <a:off x="6581914" y="1736672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0.12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449991B-AC43-440A-B394-4472050B0766}"/>
              </a:ext>
            </a:extLst>
          </p:cNvPr>
          <p:cNvSpPr txBox="1"/>
          <p:nvPr/>
        </p:nvSpPr>
        <p:spPr>
          <a:xfrm>
            <a:off x="7283180" y="1736672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0.14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6D740AB-DEFC-4025-BB8A-C53CDD7F6821}"/>
              </a:ext>
            </a:extLst>
          </p:cNvPr>
          <p:cNvSpPr txBox="1"/>
          <p:nvPr/>
        </p:nvSpPr>
        <p:spPr>
          <a:xfrm>
            <a:off x="5946066" y="2587463"/>
            <a:ext cx="432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36EDE82-4E36-4C5A-9894-41477CDFE4C9}"/>
              </a:ext>
            </a:extLst>
          </p:cNvPr>
          <p:cNvSpPr txBox="1"/>
          <p:nvPr/>
        </p:nvSpPr>
        <p:spPr>
          <a:xfrm>
            <a:off x="5946066" y="3431264"/>
            <a:ext cx="432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32E28D9-55D2-40E7-87B8-9F4919BE2913}"/>
              </a:ext>
            </a:extLst>
          </p:cNvPr>
          <p:cNvSpPr txBox="1"/>
          <p:nvPr/>
        </p:nvSpPr>
        <p:spPr>
          <a:xfrm>
            <a:off x="6590826" y="2575831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0.12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0200CE2-25AB-4A4E-9609-75B909F035C0}"/>
              </a:ext>
            </a:extLst>
          </p:cNvPr>
          <p:cNvSpPr txBox="1"/>
          <p:nvPr/>
        </p:nvSpPr>
        <p:spPr>
          <a:xfrm>
            <a:off x="7292092" y="2575831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0.13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B767F92-0DB1-4D20-8C80-B7523835C355}"/>
              </a:ext>
            </a:extLst>
          </p:cNvPr>
          <p:cNvSpPr txBox="1"/>
          <p:nvPr/>
        </p:nvSpPr>
        <p:spPr>
          <a:xfrm>
            <a:off x="6600323" y="3414990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0.12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36DEDD0-5CE8-431D-AD05-C28799644F21}"/>
              </a:ext>
            </a:extLst>
          </p:cNvPr>
          <p:cNvSpPr txBox="1"/>
          <p:nvPr/>
        </p:nvSpPr>
        <p:spPr>
          <a:xfrm>
            <a:off x="7301589" y="3414990"/>
            <a:ext cx="5400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0.13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B3368EB-F3E2-40ED-B9CD-7A3A5EA9018D}"/>
              </a:ext>
            </a:extLst>
          </p:cNvPr>
          <p:cNvSpPr txBox="1"/>
          <p:nvPr/>
        </p:nvSpPr>
        <p:spPr>
          <a:xfrm>
            <a:off x="6069101" y="414347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Function(1);</a:t>
            </a:r>
          </a:p>
        </p:txBody>
      </p:sp>
    </p:spTree>
    <p:extLst>
      <p:ext uri="{BB962C8B-B14F-4D97-AF65-F5344CB8AC3E}">
        <p14:creationId xmlns:p14="http://schemas.microsoft.com/office/powerpoint/2010/main" val="22022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26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7587 -0.0009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1.66667E-6 0.1657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6" grpId="1"/>
      <p:bldP spid="26" grpId="2"/>
      <p:bldP spid="26" grpId="3"/>
      <p:bldP spid="29" grpId="0"/>
      <p:bldP spid="30" grpId="0"/>
      <p:bldP spid="31" grpId="0"/>
      <p:bldP spid="32" grpId="0"/>
      <p:bldP spid="35" grpId="0"/>
      <p:bldP spid="38" grpId="0"/>
      <p:bldP spid="39" grpId="0"/>
      <p:bldP spid="40" grpId="0"/>
      <p:bldP spid="41" grpId="0"/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3D26B-5869-473F-9E49-8467C0D3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90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Generation</a:t>
            </a:r>
            <a:endParaRPr lang="zh-CN" altLang="en-US" sz="2400" dirty="0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F32957DB-BF1D-4E9D-9FB5-91AC6F5B606C}"/>
              </a:ext>
            </a:extLst>
          </p:cNvPr>
          <p:cNvSpPr txBox="1">
            <a:spLocks/>
          </p:cNvSpPr>
          <p:nvPr/>
        </p:nvSpPr>
        <p:spPr>
          <a:xfrm>
            <a:off x="724950" y="1352625"/>
            <a:ext cx="384705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Function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FPGeneration</a:t>
            </a:r>
            <a:r>
              <a:rPr lang="en-US" altLang="zh-CN" sz="1200" dirty="0">
                <a:latin typeface="Lucida Console" panose="020B0609040504020204" pitchFamily="49" charset="0"/>
              </a:rPr>
              <a:t>(</a:t>
            </a:r>
            <a:r>
              <a:rPr lang="en-US" altLang="zh-CN" sz="1200" dirty="0" err="1">
                <a:latin typeface="Lucida Console" panose="020B0609040504020204" pitchFamily="49" charset="0"/>
              </a:rPr>
              <a:t>n,m</a:t>
            </a:r>
            <a:r>
              <a:rPr lang="en-US" altLang="zh-CN" sz="12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 ← f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loat</a:t>
            </a:r>
            <a:r>
              <a:rPr lang="en-US" altLang="zh-CN" sz="1200" dirty="0">
                <a:latin typeface="Lucida Console" panose="020B0609040504020204" pitchFamily="49" charset="0"/>
              </a:rPr>
              <a:t>[][] of size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×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while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j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while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j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logTime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−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fp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[j][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i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] ←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logTime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j ← j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return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  <a:endParaRPr lang="zh-CN" altLang="en-US" sz="1200" dirty="0">
              <a:latin typeface="Lucida Console" panose="020B0609040504020204" pitchFamily="49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27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C12E833-3368-41A4-BB6B-97186983AFCA}"/>
              </a:ext>
            </a:extLst>
          </p:cNvPr>
          <p:cNvCxnSpPr>
            <a:cxnSpLocks/>
          </p:cNvCxnSpPr>
          <p:nvPr/>
        </p:nvCxnSpPr>
        <p:spPr>
          <a:xfrm flipH="1">
            <a:off x="1025440" y="2195833"/>
            <a:ext cx="1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80D4371-E085-4E3E-8315-C354254F7787}"/>
              </a:ext>
            </a:extLst>
          </p:cNvPr>
          <p:cNvCxnSpPr>
            <a:cxnSpLocks/>
          </p:cNvCxnSpPr>
          <p:nvPr/>
        </p:nvCxnSpPr>
        <p:spPr>
          <a:xfrm flipH="1">
            <a:off x="1209054" y="2548662"/>
            <a:ext cx="1" cy="10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E8BCD7B3-FD32-4B8E-8ED4-E564B4148B90}"/>
              </a:ext>
            </a:extLst>
          </p:cNvPr>
          <p:cNvSpPr/>
          <p:nvPr/>
        </p:nvSpPr>
        <p:spPr>
          <a:xfrm>
            <a:off x="6157510" y="281465"/>
            <a:ext cx="1461570" cy="308379"/>
          </a:xfrm>
          <a:prstGeom prst="borderCallout1">
            <a:avLst>
              <a:gd name="adj1" fmla="val 54475"/>
              <a:gd name="adj2" fmla="val -3559"/>
              <a:gd name="adj3" fmla="val 821047"/>
              <a:gd name="adj4" fmla="val -24913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</p:txBody>
      </p: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2CBAF959-014F-4C65-887D-687CDD75E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Must generate stable fingerprints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Not too complex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Not too simple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Same procedure from machine to machine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Choices for C++ Implementation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std::string::compare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std::regex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std::hash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Choices for Web Implementation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Cryptography API, especially, </a:t>
            </a:r>
            <a:r>
              <a:rPr lang="en-US" altLang="zh-CN" dirty="0" err="1"/>
              <a:t>generateRandomNumbers</a:t>
            </a:r>
            <a:endParaRPr lang="en-US" altLang="zh-CN" dirty="0"/>
          </a:p>
          <a:p>
            <a:r>
              <a:rPr lang="en-US" altLang="zh-CN" dirty="0"/>
              <a:t>Value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altLang="zh-CN" dirty="0"/>
              <a:t> can point to different configuration to the execution.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006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Generation</a:t>
            </a:r>
            <a:endParaRPr lang="zh-CN" altLang="en-US" sz="2400" dirty="0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F32957DB-BF1D-4E9D-9FB5-91AC6F5B606C}"/>
              </a:ext>
            </a:extLst>
          </p:cNvPr>
          <p:cNvSpPr txBox="1">
            <a:spLocks/>
          </p:cNvSpPr>
          <p:nvPr/>
        </p:nvSpPr>
        <p:spPr>
          <a:xfrm>
            <a:off x="724950" y="1352625"/>
            <a:ext cx="384705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Function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FPGeneration</a:t>
            </a:r>
            <a:r>
              <a:rPr lang="en-US" altLang="zh-CN" sz="1200" dirty="0">
                <a:latin typeface="Lucida Console" panose="020B0609040504020204" pitchFamily="49" charset="0"/>
              </a:rPr>
              <a:t>(</a:t>
            </a:r>
            <a:r>
              <a:rPr lang="en-US" altLang="zh-CN" sz="1200" dirty="0" err="1">
                <a:latin typeface="Lucida Console" panose="020B0609040504020204" pitchFamily="49" charset="0"/>
              </a:rPr>
              <a:t>n,m</a:t>
            </a:r>
            <a:r>
              <a:rPr lang="en-US" altLang="zh-CN" sz="12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 ← f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loat</a:t>
            </a:r>
            <a:r>
              <a:rPr lang="en-US" altLang="zh-CN" sz="1200" dirty="0">
                <a:latin typeface="Lucida Console" panose="020B0609040504020204" pitchFamily="49" charset="0"/>
              </a:rPr>
              <a:t>[][] of size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×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while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j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while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j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logTime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−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fp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[j][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i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] ←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logTime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j ← j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return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  <a:endParaRPr lang="zh-CN" altLang="en-US" sz="1200" dirty="0">
              <a:latin typeface="Lucida Console" panose="020B0609040504020204" pitchFamily="49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27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C12E833-3368-41A4-BB6B-97186983AFCA}"/>
              </a:ext>
            </a:extLst>
          </p:cNvPr>
          <p:cNvCxnSpPr>
            <a:cxnSpLocks/>
          </p:cNvCxnSpPr>
          <p:nvPr/>
        </p:nvCxnSpPr>
        <p:spPr>
          <a:xfrm flipH="1">
            <a:off x="1025440" y="2195833"/>
            <a:ext cx="1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80D4371-E085-4E3E-8315-C354254F7787}"/>
              </a:ext>
            </a:extLst>
          </p:cNvPr>
          <p:cNvCxnSpPr>
            <a:cxnSpLocks/>
          </p:cNvCxnSpPr>
          <p:nvPr/>
        </p:nvCxnSpPr>
        <p:spPr>
          <a:xfrm flipH="1">
            <a:off x="1209054" y="2548662"/>
            <a:ext cx="1" cy="10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E8BCD7B3-FD32-4B8E-8ED4-E564B4148B90}"/>
              </a:ext>
            </a:extLst>
          </p:cNvPr>
          <p:cNvSpPr/>
          <p:nvPr/>
        </p:nvSpPr>
        <p:spPr>
          <a:xfrm>
            <a:off x="6157510" y="281465"/>
            <a:ext cx="1461570" cy="308379"/>
          </a:xfrm>
          <a:prstGeom prst="borderCallout1">
            <a:avLst>
              <a:gd name="adj1" fmla="val 54475"/>
              <a:gd name="adj2" fmla="val -3559"/>
              <a:gd name="adj3" fmla="val 821047"/>
              <a:gd name="adj4" fmla="val -24913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C99DD9-BE80-455E-94F0-F1271C0F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2802" y="877677"/>
            <a:ext cx="3280037" cy="3837543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54845A8-3413-4DE6-9805-EA0CB541EE7E}"/>
              </a:ext>
            </a:extLst>
          </p:cNvPr>
          <p:cNvSpPr/>
          <p:nvPr/>
        </p:nvSpPr>
        <p:spPr>
          <a:xfrm>
            <a:off x="5471711" y="918072"/>
            <a:ext cx="2871730" cy="12118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CE0E15-E4DB-49DC-ABE9-D88932786DE1}"/>
              </a:ext>
            </a:extLst>
          </p:cNvPr>
          <p:cNvSpPr/>
          <p:nvPr/>
        </p:nvSpPr>
        <p:spPr>
          <a:xfrm>
            <a:off x="5607586" y="1781060"/>
            <a:ext cx="2871730" cy="12118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E75C58D-50F8-4DCA-89A3-471E50393EF4}"/>
              </a:ext>
            </a:extLst>
          </p:cNvPr>
          <p:cNvSpPr/>
          <p:nvPr/>
        </p:nvSpPr>
        <p:spPr>
          <a:xfrm>
            <a:off x="5471711" y="3319749"/>
            <a:ext cx="2871730" cy="12118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468537E-406C-4F16-9297-46AE1DE6C719}"/>
              </a:ext>
            </a:extLst>
          </p:cNvPr>
          <p:cNvSpPr/>
          <p:nvPr/>
        </p:nvSpPr>
        <p:spPr>
          <a:xfrm>
            <a:off x="5471711" y="3640118"/>
            <a:ext cx="2871730" cy="12118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067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Generation</a:t>
            </a:r>
            <a:endParaRPr lang="zh-CN" altLang="en-US" sz="2400" dirty="0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F32957DB-BF1D-4E9D-9FB5-91AC6F5B606C}"/>
              </a:ext>
            </a:extLst>
          </p:cNvPr>
          <p:cNvSpPr txBox="1">
            <a:spLocks/>
          </p:cNvSpPr>
          <p:nvPr/>
        </p:nvSpPr>
        <p:spPr>
          <a:xfrm>
            <a:off x="724950" y="1352625"/>
            <a:ext cx="384705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Function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FPGeneration</a:t>
            </a:r>
            <a:r>
              <a:rPr lang="en-US" altLang="zh-CN" sz="1200" dirty="0">
                <a:latin typeface="Lucida Console" panose="020B0609040504020204" pitchFamily="49" charset="0"/>
              </a:rPr>
              <a:t>(</a:t>
            </a:r>
            <a:r>
              <a:rPr lang="en-US" altLang="zh-CN" sz="1200" dirty="0" err="1">
                <a:latin typeface="Lucida Console" panose="020B0609040504020204" pitchFamily="49" charset="0"/>
              </a:rPr>
              <a:t>n,m</a:t>
            </a:r>
            <a:r>
              <a:rPr lang="en-US" altLang="zh-CN" sz="12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 ← f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loat</a:t>
            </a:r>
            <a:r>
              <a:rPr lang="en-US" altLang="zh-CN" sz="1200" dirty="0">
                <a:latin typeface="Lucida Console" panose="020B0609040504020204" pitchFamily="49" charset="0"/>
              </a:rPr>
              <a:t>[][] of size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×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while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m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j ←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while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j</a:t>
            </a:r>
            <a:r>
              <a:rPr lang="en-US" altLang="zh-CN" sz="1200" dirty="0">
                <a:latin typeface="Lucida Console" panose="020B0609040504020204" pitchFamily="49" charset="0"/>
              </a:rPr>
              <a:t> ≤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</a:t>
            </a:r>
            <a:r>
              <a:rPr lang="en-US" altLang="zh-CN" sz="1200" dirty="0">
                <a:latin typeface="Lucida Console" panose="020B0609040504020204" pitchFamily="49" charset="0"/>
              </a:rPr>
              <a:t> 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Function(j);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GetCurrentTime</a:t>
            </a:r>
            <a:r>
              <a:rPr lang="en-US" altLang="zh-CN" sz="1200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logTime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endTime</a:t>
            </a:r>
            <a:r>
              <a:rPr lang="en-US" altLang="zh-CN" sz="1200" dirty="0">
                <a:latin typeface="Lucida Console" panose="020B0609040504020204" pitchFamily="49" charset="0"/>
              </a:rPr>
              <a:t> − </a:t>
            </a:r>
            <a:r>
              <a:rPr lang="en-US" altLang="zh-CN" sz="1200" dirty="0" err="1">
                <a:latin typeface="Lucida Console" panose="020B0609040504020204" pitchFamily="49" charset="0"/>
              </a:rPr>
              <a:t>startTime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fp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[j][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i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] ← </a:t>
            </a:r>
            <a:r>
              <a:rPr lang="en-US" altLang="zh-CN" sz="1200" b="1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logTime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  j ← j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 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← </a:t>
            </a:r>
            <a:r>
              <a:rPr lang="en-US" altLang="zh-CN" sz="1200" dirty="0" err="1">
                <a:latin typeface="Lucida Console" panose="020B0609040504020204" pitchFamily="49" charset="0"/>
              </a:rPr>
              <a:t>i</a:t>
            </a:r>
            <a:r>
              <a:rPr lang="en-US" altLang="zh-CN" sz="1200" dirty="0">
                <a:latin typeface="Lucida Console" panose="020B0609040504020204" pitchFamily="49" charset="0"/>
              </a:rPr>
              <a:t> + 1;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200" dirty="0">
                <a:latin typeface="Lucida Console" panose="020B0609040504020204" pitchFamily="49" charset="0"/>
              </a:rPr>
              <a:t>  return </a:t>
            </a:r>
            <a:r>
              <a:rPr lang="en-US" altLang="zh-CN" sz="1200" dirty="0" err="1">
                <a:latin typeface="Lucida Console" panose="020B0609040504020204" pitchFamily="49" charset="0"/>
              </a:rPr>
              <a:t>fp</a:t>
            </a:r>
            <a:r>
              <a:rPr lang="en-US" altLang="zh-CN" sz="1200" dirty="0">
                <a:latin typeface="Lucida Console" panose="020B0609040504020204" pitchFamily="49" charset="0"/>
              </a:rPr>
              <a:t>;</a:t>
            </a:r>
            <a:endParaRPr lang="zh-CN" altLang="en-US" sz="1200" dirty="0">
              <a:latin typeface="Lucida Console" panose="020B0609040504020204" pitchFamily="49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27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C12E833-3368-41A4-BB6B-97186983AFCA}"/>
              </a:ext>
            </a:extLst>
          </p:cNvPr>
          <p:cNvCxnSpPr>
            <a:cxnSpLocks/>
          </p:cNvCxnSpPr>
          <p:nvPr/>
        </p:nvCxnSpPr>
        <p:spPr>
          <a:xfrm flipH="1">
            <a:off x="1025440" y="2195833"/>
            <a:ext cx="1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80D4371-E085-4E3E-8315-C354254F7787}"/>
              </a:ext>
            </a:extLst>
          </p:cNvPr>
          <p:cNvCxnSpPr>
            <a:cxnSpLocks/>
          </p:cNvCxnSpPr>
          <p:nvPr/>
        </p:nvCxnSpPr>
        <p:spPr>
          <a:xfrm flipH="1">
            <a:off x="1209054" y="2548662"/>
            <a:ext cx="1" cy="10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E8BCD7B3-FD32-4B8E-8ED4-E564B4148B90}"/>
              </a:ext>
            </a:extLst>
          </p:cNvPr>
          <p:cNvSpPr/>
          <p:nvPr/>
        </p:nvSpPr>
        <p:spPr>
          <a:xfrm>
            <a:off x="6157510" y="281465"/>
            <a:ext cx="1461570" cy="308379"/>
          </a:xfrm>
          <a:prstGeom prst="borderCallout1">
            <a:avLst>
              <a:gd name="adj1" fmla="val 54475"/>
              <a:gd name="adj2" fmla="val -3559"/>
              <a:gd name="adj3" fmla="val 531674"/>
              <a:gd name="adj4" fmla="val -162202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n x m</a:t>
            </a:r>
          </a:p>
        </p:txBody>
      </p: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2CBAF959-014F-4C65-887D-687CDD75E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Considerations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Generation time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Discrimination capabilities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Function used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Based on their test, </a:t>
            </a:r>
            <a:br>
              <a:rPr lang="en-US" altLang="zh-CN" sz="1400" dirty="0"/>
            </a:br>
            <a:r>
              <a:rPr lang="en-US" altLang="zh-CN" sz="1400" dirty="0"/>
              <a:t>n = 1000 and m = 50 </a:t>
            </a:r>
            <a:br>
              <a:rPr lang="en-US" altLang="zh-CN" sz="1400" dirty="0"/>
            </a:br>
            <a:r>
              <a:rPr lang="en-US" altLang="zh-CN" sz="1400" dirty="0"/>
              <a:t>is sufficient.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7391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2AFE-A378-477C-B6CA-EFC447F8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Comparison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64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1DF50-DA27-4D1A-885C-74785950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Comparison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548D6-1B96-49A3-9495-904D96770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The fingerprint is a matrix, which cannot be compared like hash values.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Executions on the same machine may generate two matrices with some different values.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969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Comparison</a:t>
            </a:r>
            <a:endParaRPr lang="zh-CN" altLang="en-US" sz="24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4A1FBE7-928E-4240-B9BB-6A2D5E034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58206"/>
              </p:ext>
            </p:extLst>
          </p:nvPr>
        </p:nvGraphicFramePr>
        <p:xfrm>
          <a:off x="2028091" y="1336429"/>
          <a:ext cx="1620003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535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069"/>
                  </a:ext>
                </a:extLst>
              </a:tr>
            </a:tbl>
          </a:graphicData>
        </a:graphic>
      </p:graphicFrame>
      <p:sp>
        <p:nvSpPr>
          <p:cNvPr id="8" name="双括号 7">
            <a:extLst>
              <a:ext uri="{FF2B5EF4-FFF2-40B4-BE49-F238E27FC236}">
                <a16:creationId xmlns:a16="http://schemas.microsoft.com/office/drawing/2014/main" id="{4E76B837-69BE-499E-873B-00C1E6056FC1}"/>
              </a:ext>
            </a:extLst>
          </p:cNvPr>
          <p:cNvSpPr/>
          <p:nvPr/>
        </p:nvSpPr>
        <p:spPr>
          <a:xfrm>
            <a:off x="2028091" y="1336430"/>
            <a:ext cx="1620000" cy="162000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9FA265B-7850-41CE-9F81-A1C360E3B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50006"/>
              </p:ext>
            </p:extLst>
          </p:nvPr>
        </p:nvGraphicFramePr>
        <p:xfrm>
          <a:off x="5495906" y="1336428"/>
          <a:ext cx="1620003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535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069"/>
                  </a:ext>
                </a:extLst>
              </a:tr>
            </a:tbl>
          </a:graphicData>
        </a:graphic>
      </p:graphicFrame>
      <p:sp>
        <p:nvSpPr>
          <p:cNvPr id="14" name="双括号 13">
            <a:extLst>
              <a:ext uri="{FF2B5EF4-FFF2-40B4-BE49-F238E27FC236}">
                <a16:creationId xmlns:a16="http://schemas.microsoft.com/office/drawing/2014/main" id="{8B3D1FC9-3A30-41AE-9E9E-711249B0DDFB}"/>
              </a:ext>
            </a:extLst>
          </p:cNvPr>
          <p:cNvSpPr/>
          <p:nvPr/>
        </p:nvSpPr>
        <p:spPr>
          <a:xfrm>
            <a:off x="5495906" y="1336429"/>
            <a:ext cx="1620000" cy="162000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9CE3F37-6C79-4205-BE5D-9B2E480D4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57068"/>
              </p:ext>
            </p:extLst>
          </p:nvPr>
        </p:nvGraphicFramePr>
        <p:xfrm>
          <a:off x="2025523" y="3106666"/>
          <a:ext cx="162000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930E27D8-1706-4469-BE8B-60591B1F394F}"/>
              </a:ext>
            </a:extLst>
          </p:cNvPr>
          <p:cNvGrpSpPr/>
          <p:nvPr/>
        </p:nvGrpSpPr>
        <p:grpSpPr>
          <a:xfrm>
            <a:off x="1238406" y="3106666"/>
            <a:ext cx="2407117" cy="540000"/>
            <a:chOff x="1238406" y="3106666"/>
            <a:chExt cx="2407117" cy="540000"/>
          </a:xfrm>
        </p:grpSpPr>
        <p:sp>
          <p:nvSpPr>
            <p:cNvPr id="16" name="双括号 15">
              <a:extLst>
                <a:ext uri="{FF2B5EF4-FFF2-40B4-BE49-F238E27FC236}">
                  <a16:creationId xmlns:a16="http://schemas.microsoft.com/office/drawing/2014/main" id="{99EDD228-68C3-48A6-8FD0-6A311D026B2A}"/>
                </a:ext>
              </a:extLst>
            </p:cNvPr>
            <p:cNvSpPr/>
            <p:nvPr/>
          </p:nvSpPr>
          <p:spPr>
            <a:xfrm>
              <a:off x="2025523" y="3106666"/>
              <a:ext cx="1620000" cy="540000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02301A-98B1-4841-86CE-D6C9746A625C}"/>
                </a:ext>
              </a:extLst>
            </p:cNvPr>
            <p:cNvSpPr txBox="1"/>
            <p:nvPr/>
          </p:nvSpPr>
          <p:spPr>
            <a:xfrm>
              <a:off x="1238406" y="322277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</a:rPr>
                <a:t>Mode: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83ED03A-A03B-43F2-9B54-832E0951DD82}"/>
              </a:ext>
            </a:extLst>
          </p:cNvPr>
          <p:cNvSpPr/>
          <p:nvPr/>
        </p:nvSpPr>
        <p:spPr>
          <a:xfrm rot="2677289">
            <a:off x="3700429" y="2777129"/>
            <a:ext cx="1088571" cy="1333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2429784-0E24-494E-8E0F-7F26E2140EF3}"/>
              </a:ext>
            </a:extLst>
          </p:cNvPr>
          <p:cNvSpPr/>
          <p:nvPr/>
        </p:nvSpPr>
        <p:spPr>
          <a:xfrm>
            <a:off x="5573487" y="1336428"/>
            <a:ext cx="406400" cy="23987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F57C832-3841-4C4D-8EF3-976ED6A0BE50}"/>
              </a:ext>
            </a:extLst>
          </p:cNvPr>
          <p:cNvSpPr/>
          <p:nvPr/>
        </p:nvSpPr>
        <p:spPr>
          <a:xfrm>
            <a:off x="6102706" y="1336428"/>
            <a:ext cx="406400" cy="23987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12F38A3-679E-4757-A1D8-5F66DC854197}"/>
              </a:ext>
            </a:extLst>
          </p:cNvPr>
          <p:cNvSpPr/>
          <p:nvPr/>
        </p:nvSpPr>
        <p:spPr>
          <a:xfrm>
            <a:off x="6638631" y="1336427"/>
            <a:ext cx="406400" cy="23987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2FA0F4-67E1-470D-8BCE-3FBC1EE73F11}"/>
              </a:ext>
            </a:extLst>
          </p:cNvPr>
          <p:cNvSpPr txBox="1"/>
          <p:nvPr/>
        </p:nvSpPr>
        <p:spPr>
          <a:xfrm>
            <a:off x="6163880" y="43128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4115E5-9214-4112-A4B7-E15A99905537}"/>
              </a:ext>
            </a:extLst>
          </p:cNvPr>
          <p:cNvSpPr txBox="1"/>
          <p:nvPr/>
        </p:nvSpPr>
        <p:spPr>
          <a:xfrm>
            <a:off x="5634661" y="38512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6A10860-008A-4B79-B70C-EA4DD04C7BA2}"/>
              </a:ext>
            </a:extLst>
          </p:cNvPr>
          <p:cNvSpPr txBox="1"/>
          <p:nvPr/>
        </p:nvSpPr>
        <p:spPr>
          <a:xfrm>
            <a:off x="6163880" y="38512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EEB3548-01AA-4172-B327-78D71E40FAFB}"/>
              </a:ext>
            </a:extLst>
          </p:cNvPr>
          <p:cNvSpPr txBox="1"/>
          <p:nvPr/>
        </p:nvSpPr>
        <p:spPr>
          <a:xfrm>
            <a:off x="6699805" y="38512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37986 -0.0021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1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38021 -0.002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0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Comparison</a:t>
            </a:r>
            <a:endParaRPr lang="zh-CN" altLang="en-US" sz="24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4A1FBE7-928E-4240-B9BB-6A2D5E034B80}"/>
              </a:ext>
            </a:extLst>
          </p:cNvPr>
          <p:cNvGraphicFramePr>
            <a:graphicFrameLocks noGrp="1"/>
          </p:cNvGraphicFramePr>
          <p:nvPr/>
        </p:nvGraphicFramePr>
        <p:xfrm>
          <a:off x="2028091" y="1336429"/>
          <a:ext cx="1620003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535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069"/>
                  </a:ext>
                </a:extLst>
              </a:tr>
            </a:tbl>
          </a:graphicData>
        </a:graphic>
      </p:graphicFrame>
      <p:sp>
        <p:nvSpPr>
          <p:cNvPr id="8" name="双括号 7">
            <a:extLst>
              <a:ext uri="{FF2B5EF4-FFF2-40B4-BE49-F238E27FC236}">
                <a16:creationId xmlns:a16="http://schemas.microsoft.com/office/drawing/2014/main" id="{4E76B837-69BE-499E-873B-00C1E6056FC1}"/>
              </a:ext>
            </a:extLst>
          </p:cNvPr>
          <p:cNvSpPr/>
          <p:nvPr/>
        </p:nvSpPr>
        <p:spPr>
          <a:xfrm>
            <a:off x="2028091" y="1336430"/>
            <a:ext cx="1620000" cy="162000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9FA265B-7850-41CE-9F81-A1C360E3BB6E}"/>
              </a:ext>
            </a:extLst>
          </p:cNvPr>
          <p:cNvGraphicFramePr>
            <a:graphicFrameLocks noGrp="1"/>
          </p:cNvGraphicFramePr>
          <p:nvPr/>
        </p:nvGraphicFramePr>
        <p:xfrm>
          <a:off x="5495906" y="1336428"/>
          <a:ext cx="1620003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95358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069"/>
                  </a:ext>
                </a:extLst>
              </a:tr>
            </a:tbl>
          </a:graphicData>
        </a:graphic>
      </p:graphicFrame>
      <p:sp>
        <p:nvSpPr>
          <p:cNvPr id="14" name="双括号 13">
            <a:extLst>
              <a:ext uri="{FF2B5EF4-FFF2-40B4-BE49-F238E27FC236}">
                <a16:creationId xmlns:a16="http://schemas.microsoft.com/office/drawing/2014/main" id="{8B3D1FC9-3A30-41AE-9E9E-711249B0DDFB}"/>
              </a:ext>
            </a:extLst>
          </p:cNvPr>
          <p:cNvSpPr/>
          <p:nvPr/>
        </p:nvSpPr>
        <p:spPr>
          <a:xfrm>
            <a:off x="5495906" y="1336429"/>
            <a:ext cx="1620000" cy="162000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9CE3F37-6C79-4205-BE5D-9B2E480D4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7249"/>
              </p:ext>
            </p:extLst>
          </p:nvPr>
        </p:nvGraphicFramePr>
        <p:xfrm>
          <a:off x="2028091" y="3106666"/>
          <a:ext cx="162000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0.12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0.14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</a:tbl>
          </a:graphicData>
        </a:graphic>
      </p:graphicFrame>
      <p:sp>
        <p:nvSpPr>
          <p:cNvPr id="16" name="双括号 15">
            <a:extLst>
              <a:ext uri="{FF2B5EF4-FFF2-40B4-BE49-F238E27FC236}">
                <a16:creationId xmlns:a16="http://schemas.microsoft.com/office/drawing/2014/main" id="{99EDD228-68C3-48A6-8FD0-6A311D026B2A}"/>
              </a:ext>
            </a:extLst>
          </p:cNvPr>
          <p:cNvSpPr/>
          <p:nvPr/>
        </p:nvSpPr>
        <p:spPr>
          <a:xfrm>
            <a:off x="2028091" y="3106666"/>
            <a:ext cx="1620000" cy="54000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02301A-98B1-4841-86CE-D6C9746A625C}"/>
              </a:ext>
            </a:extLst>
          </p:cNvPr>
          <p:cNvSpPr txBox="1"/>
          <p:nvPr/>
        </p:nvSpPr>
        <p:spPr>
          <a:xfrm>
            <a:off x="1240974" y="322277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Mode: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9F22E50-0024-438E-9C12-4E6DA4E68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08881"/>
              </p:ext>
            </p:extLst>
          </p:nvPr>
        </p:nvGraphicFramePr>
        <p:xfrm>
          <a:off x="2028091" y="3684369"/>
          <a:ext cx="162000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1">
                  <a:extLst>
                    <a:ext uri="{9D8B030D-6E8A-4147-A177-3AD203B41FA5}">
                      <a16:colId xmlns:a16="http://schemas.microsoft.com/office/drawing/2014/main" val="3301002057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507593271"/>
                    </a:ext>
                  </a:extLst>
                </a:gridCol>
                <a:gridCol w="540001">
                  <a:extLst>
                    <a:ext uri="{9D8B030D-6E8A-4147-A177-3AD203B41FA5}">
                      <a16:colId xmlns:a16="http://schemas.microsoft.com/office/drawing/2014/main" val="392088647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082760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9A2FA0F4-67E1-470D-8BCE-3FBC1EE73F11}"/>
              </a:ext>
            </a:extLst>
          </p:cNvPr>
          <p:cNvSpPr txBox="1"/>
          <p:nvPr/>
        </p:nvSpPr>
        <p:spPr>
          <a:xfrm>
            <a:off x="2696065" y="42620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71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Comparison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F32957DB-BF1D-4E9D-9FB5-91AC6F5B6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50" y="1352625"/>
                <a:ext cx="3847050" cy="30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Function </a:t>
                </a:r>
                <a:r>
                  <a:rPr lang="en-US" altLang="zh-CN" sz="1200" dirty="0" err="1">
                    <a:latin typeface="Lucida Console" panose="020B0609040504020204" pitchFamily="49" charset="0"/>
                  </a:rPr>
                  <a:t>FPCheck</a:t>
                </a:r>
                <a:r>
                  <a:rPr lang="en-US" altLang="zh-CN" sz="1200" dirty="0">
                    <a:latin typeface="Lucida Console" panose="020B0609040504020204" pitchFamily="49" charset="0"/>
                  </a:rPr>
                  <a:t>(fp1, fp2, m, n, t)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num ←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  </a:t>
                </a:r>
                <a:r>
                  <a:rPr lang="en-US" altLang="zh-CN" sz="1200" dirty="0" err="1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GetNumCoincidences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(fp1, fp2, n, m);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num ←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  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num + </a:t>
                </a:r>
                <a:r>
                  <a:rPr lang="en-US" altLang="zh-CN" sz="1200" dirty="0" err="1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GetNumCoincidences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(fp2, fp1,</a:t>
                </a:r>
                <a:b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</a:b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    n, m);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return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𝑛𝑢𝑚</m:t>
                        </m:r>
                      </m:num>
                      <m:den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1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200" dirty="0">
                    <a:latin typeface="Lucida Console" panose="020B0609040504020204" pitchFamily="49" charset="0"/>
                  </a:rPr>
                  <a:t>;</a:t>
                </a:r>
                <a:endParaRPr lang="zh-CN" altLang="en-US" sz="1200" dirty="0">
                  <a:latin typeface="Lucida Console" panose="020B0609040504020204" pitchFamily="49" charset="0"/>
                </a:endParaRPr>
              </a:p>
            </p:txBody>
          </p:sp>
        </mc:Choice>
        <mc:Fallback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F32957DB-BF1D-4E9D-9FB5-91AC6F5B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0" y="1352625"/>
                <a:ext cx="3847050" cy="3025500"/>
              </a:xfrm>
              <a:prstGeom prst="rect">
                <a:avLst/>
              </a:prstGeom>
              <a:blipFill>
                <a:blip r:embed="rId2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14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2CBAF959-014F-4C65-887D-687CDD75E9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The threshold that determines if two fingerprint match based on the number of matches value in matrices.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Tuned by experiments with a subset of different computers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Result: t = 0.5</a:t>
            </a:r>
            <a:endParaRPr lang="zh-CN" altLang="en-US" sz="1400" dirty="0"/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2D9CFC00-5A07-4A74-AA1C-805B7FAA6001}"/>
              </a:ext>
            </a:extLst>
          </p:cNvPr>
          <p:cNvSpPr/>
          <p:nvPr/>
        </p:nvSpPr>
        <p:spPr>
          <a:xfrm>
            <a:off x="6130640" y="737598"/>
            <a:ext cx="1461570" cy="308379"/>
          </a:xfrm>
          <a:prstGeom prst="borderCallout1">
            <a:avLst>
              <a:gd name="adj1" fmla="val 54475"/>
              <a:gd name="adj2" fmla="val -3559"/>
              <a:gd name="adj3" fmla="val 744834"/>
              <a:gd name="adj4" fmla="val -265468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504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7A646-7DBB-49E7-B290-7F8D00FC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50" y="597384"/>
            <a:ext cx="3847050" cy="588808"/>
          </a:xfrm>
        </p:spPr>
        <p:txBody>
          <a:bodyPr/>
          <a:lstStyle/>
          <a:p>
            <a:r>
              <a:rPr lang="en-US" altLang="zh-CN" sz="2400" dirty="0"/>
              <a:t>Fingerprint Comparison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F32957DB-BF1D-4E9D-9FB5-91AC6F5B6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50" y="1352625"/>
                <a:ext cx="3847050" cy="30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Function </a:t>
                </a:r>
                <a:r>
                  <a:rPr lang="en-US" altLang="zh-CN" sz="1200" dirty="0" err="1">
                    <a:latin typeface="Lucida Console" panose="020B0609040504020204" pitchFamily="49" charset="0"/>
                  </a:rPr>
                  <a:t>FPCheck</a:t>
                </a:r>
                <a:r>
                  <a:rPr lang="en-US" altLang="zh-CN" sz="1200" dirty="0">
                    <a:latin typeface="Lucida Console" panose="020B0609040504020204" pitchFamily="49" charset="0"/>
                  </a:rPr>
                  <a:t>(fp1, fp2, m, n, t)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num ←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  </a:t>
                </a:r>
                <a:r>
                  <a:rPr lang="en-US" altLang="zh-CN" sz="1200" dirty="0" err="1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GetNumCoincidences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(fp1, fp2, n, m);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num ←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  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num + </a:t>
                </a:r>
                <a:r>
                  <a:rPr lang="en-US" altLang="zh-CN" sz="1200" dirty="0" err="1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GetNumCoincidences</a:t>
                </a: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(fp2, fp1,</a:t>
                </a:r>
                <a:b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</a:br>
                <a:r>
                  <a:rPr lang="en-US" altLang="zh-CN" sz="1200" dirty="0">
                    <a:solidFill>
                      <a:schemeClr val="accent6">
                        <a:lumMod val="75000"/>
                      </a:schemeClr>
                    </a:solidFill>
                    <a:latin typeface="Lucida Console" panose="020B0609040504020204" pitchFamily="49" charset="0"/>
                  </a:rPr>
                  <a:t>    n, m);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>
                    <a:latin typeface="Lucida Console" panose="020B0609040504020204" pitchFamily="49" charset="0"/>
                  </a:rPr>
                  <a:t>  return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𝑛𝑢𝑚</m:t>
                        </m:r>
                      </m:num>
                      <m:den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1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200" dirty="0">
                    <a:latin typeface="Lucida Console" panose="020B0609040504020204" pitchFamily="49" charset="0"/>
                  </a:rPr>
                  <a:t>;</a:t>
                </a:r>
                <a:endParaRPr lang="zh-CN" altLang="en-US" sz="1200" dirty="0"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5" name="文本占位符 3">
                <a:extLst>
                  <a:ext uri="{FF2B5EF4-FFF2-40B4-BE49-F238E27FC236}">
                    <a16:creationId xmlns:a16="http://schemas.microsoft.com/office/drawing/2014/main" id="{F32957DB-BF1D-4E9D-9FB5-91AC6F5B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0" y="1352625"/>
                <a:ext cx="3847050" cy="3025500"/>
              </a:xfrm>
              <a:prstGeom prst="rect">
                <a:avLst/>
              </a:prstGeom>
              <a:blipFill>
                <a:blip r:embed="rId2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42BD81-2F8A-4F8C-9B45-1B50A0AA692C}"/>
              </a:ext>
            </a:extLst>
          </p:cNvPr>
          <p:cNvCxnSpPr>
            <a:cxnSpLocks/>
          </p:cNvCxnSpPr>
          <p:nvPr/>
        </p:nvCxnSpPr>
        <p:spPr>
          <a:xfrm flipH="1">
            <a:off x="841825" y="1648662"/>
            <a:ext cx="1" cy="14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占位符 3">
                <a:extLst>
                  <a:ext uri="{FF2B5EF4-FFF2-40B4-BE49-F238E27FC236}">
                    <a16:creationId xmlns:a16="http://schemas.microsoft.com/office/drawing/2014/main" id="{2CBAF959-014F-4C65-887D-687CDD75E96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5174225" y="1352625"/>
                <a:ext cx="3374400" cy="30255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/>
                  <a:t>Commutativity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200" dirty="0"/>
                  <a:t>fp1 matches fp2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fp2 matches fp1</a:t>
                </a:r>
              </a:p>
              <a:p>
                <a:r>
                  <a:rPr lang="en-US" altLang="zh-CN" sz="1400" dirty="0"/>
                  <a:t>No Transitivity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200" dirty="0"/>
                  <a:t>fp1 matches fp2 &amp; </a:t>
                </a:r>
                <a:br>
                  <a:rPr lang="en-US" altLang="zh-CN" sz="1200" dirty="0"/>
                </a:br>
                <a:r>
                  <a:rPr lang="en-US" altLang="zh-CN" sz="1200" dirty="0"/>
                  <a:t>fp2 matches fp3</a:t>
                </a:r>
                <a:br>
                  <a:rPr lang="en-US" altLang="zh-CN" sz="1200" dirty="0"/>
                </a:br>
                <a:r>
                  <a:rPr lang="en-US" altLang="zh-CN" sz="1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fp1 matches fp3</a:t>
                </a:r>
              </a:p>
            </p:txBody>
          </p:sp>
        </mc:Choice>
        <mc:Fallback>
          <p:sp>
            <p:nvSpPr>
              <p:cNvPr id="34" name="文本占位符 3">
                <a:extLst>
                  <a:ext uri="{FF2B5EF4-FFF2-40B4-BE49-F238E27FC236}">
                    <a16:creationId xmlns:a16="http://schemas.microsoft.com/office/drawing/2014/main" id="{2CBAF959-014F-4C65-887D-687CDD75E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174225" y="1352625"/>
                <a:ext cx="3374400" cy="30255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93DC6079-19BD-44F7-858E-3A139193B8C4}"/>
              </a:ext>
            </a:extLst>
          </p:cNvPr>
          <p:cNvSpPr/>
          <p:nvPr/>
        </p:nvSpPr>
        <p:spPr>
          <a:xfrm>
            <a:off x="907055" y="1648663"/>
            <a:ext cx="3551093" cy="113860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39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558FD-3635-4B0D-B651-0D587FEC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20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0163D-4B3E-41A5-AA3E-09858C8B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Device Fingerprint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8A1C0-1C5D-4C35-AE9A-4DCE90056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/>
              <a:t>A device fingerprint is information collected about a remote computing device for the purpose of identification. Fingerprints can be used to fully or partially identify individual devices. [2]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406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Assessment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Discrimination Power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Produce different fingerprints for different targets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Fingerprints generation time &amp; comparison time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Stability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Always produce the same fingerprint for same target</a:t>
            </a:r>
          </a:p>
        </p:txBody>
      </p:sp>
    </p:spTree>
    <p:extLst>
      <p:ext uri="{BB962C8B-B14F-4D97-AF65-F5344CB8AC3E}">
        <p14:creationId xmlns:p14="http://schemas.microsoft.com/office/powerpoint/2010/main" val="6260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Assessment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Homogeneous Discrimination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Produce different fingerprints for different targets in the same homogeneous family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Resilience to Evasion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Known technique to avoid fingerprint generation or reduce the consequences of fingerprint generation.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Resilience to Change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Fingerprint remain stable over time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Different from stability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6891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For Discrimination Power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Compare each fingerprint with the rest of fingerprints in the test set.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For example, assuming there are 6 machines, A, B, C, D, E, and F.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A matches no one       – 0 match.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B matches C                   – 1 match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C matches B, E and F – 3 matches 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D matches E                   – 1 match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E matches C and D     – 2 matches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F matches C                   – 1 match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BDC3F4-C1EB-4488-91A0-0BBA3F85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18027"/>
              </p:ext>
            </p:extLst>
          </p:nvPr>
        </p:nvGraphicFramePr>
        <p:xfrm>
          <a:off x="5042780" y="3034432"/>
          <a:ext cx="3745116" cy="167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372">
                  <a:extLst>
                    <a:ext uri="{9D8B030D-6E8A-4147-A177-3AD203B41FA5}">
                      <a16:colId xmlns:a16="http://schemas.microsoft.com/office/drawing/2014/main" val="1012704325"/>
                    </a:ext>
                  </a:extLst>
                </a:gridCol>
                <a:gridCol w="1248372">
                  <a:extLst>
                    <a:ext uri="{9D8B030D-6E8A-4147-A177-3AD203B41FA5}">
                      <a16:colId xmlns:a16="http://schemas.microsoft.com/office/drawing/2014/main" val="758414374"/>
                    </a:ext>
                  </a:extLst>
                </a:gridCol>
                <a:gridCol w="1248372">
                  <a:extLst>
                    <a:ext uri="{9D8B030D-6E8A-4147-A177-3AD203B41FA5}">
                      <a16:colId xmlns:a16="http://schemas.microsoft.com/office/drawing/2014/main" val="621288536"/>
                    </a:ext>
                  </a:extLst>
                </a:gridCol>
              </a:tblGrid>
              <a:tr h="383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Number of Matches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Count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Percentages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5811384"/>
                  </a:ext>
                </a:extLst>
              </a:tr>
              <a:tr h="274659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~16.7%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43399"/>
                  </a:ext>
                </a:extLst>
              </a:tr>
              <a:tr h="274659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601149"/>
                  </a:ext>
                </a:extLst>
              </a:tr>
              <a:tr h="274659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~16.7%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5411"/>
                  </a:ext>
                </a:extLst>
              </a:tr>
              <a:tr h="274659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~16.7%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8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18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70CDE-DC53-4F9D-887F-4D507C23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E47B72-7412-4E32-8C93-7D83D4BB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For Homogeneous Scenario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Two groups of machines.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Machines in each group have perfectly identical software (installed through a disk image) and hardware components.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The groups included 176 and 89 computers,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653868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113C0-E2CC-477C-B91F-6884D85D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A95D70-51AB-4A5B-88F2-294C5295D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/>
              <a:t>Discrimination Power</a:t>
            </a:r>
            <a:r>
              <a:rPr lang="zh-CN" altLang="en-US" sz="1400" dirty="0"/>
              <a:t> </a:t>
            </a:r>
            <a:br>
              <a:rPr lang="en-US" altLang="zh-CN" sz="1400" dirty="0"/>
            </a:br>
            <a:r>
              <a:rPr lang="en-US" altLang="zh-CN" sz="1400" dirty="0"/>
              <a:t>- Heterogeneous</a:t>
            </a:r>
            <a:r>
              <a:rPr lang="zh-CN" altLang="en-US" sz="1400" dirty="0"/>
              <a:t> </a:t>
            </a:r>
            <a:r>
              <a:rPr lang="en-US" altLang="zh-CN" sz="1400" dirty="0"/>
              <a:t>Scenario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CD6FBA-5041-4255-BEA2-534C83908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88"/>
          <a:stretch/>
        </p:blipFill>
        <p:spPr>
          <a:xfrm>
            <a:off x="5165853" y="1083398"/>
            <a:ext cx="3721123" cy="35067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E159AF-5026-4D1A-A3C7-37EB97B2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859"/>
          <a:stretch/>
        </p:blipFill>
        <p:spPr>
          <a:xfrm>
            <a:off x="750780" y="3133341"/>
            <a:ext cx="3721123" cy="15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4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113C0-E2CC-477C-B91F-6884D85D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A95D70-51AB-4A5B-88F2-294C5295D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/>
              <a:t>Discrimination Power</a:t>
            </a:r>
            <a:r>
              <a:rPr lang="zh-CN" altLang="en-US" sz="1400" dirty="0"/>
              <a:t> </a:t>
            </a:r>
            <a:br>
              <a:rPr lang="en-US" altLang="zh-CN" sz="1400" dirty="0"/>
            </a:br>
            <a:r>
              <a:rPr lang="en-US" altLang="zh-CN" sz="1400" dirty="0"/>
              <a:t>- Heterogeneous</a:t>
            </a:r>
            <a:r>
              <a:rPr lang="zh-CN" altLang="en-US" sz="1400" dirty="0"/>
              <a:t> </a:t>
            </a:r>
            <a:r>
              <a:rPr lang="en-US" altLang="zh-CN" sz="1400" dirty="0"/>
              <a:t>Scenario</a:t>
            </a:r>
            <a:br>
              <a:rPr lang="en-US" altLang="zh-CN" sz="1400" dirty="0"/>
            </a:br>
            <a:r>
              <a:rPr lang="en-US" altLang="zh-CN" sz="1400" dirty="0"/>
              <a:t>- Combined with other techniques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B21245-9DB7-499B-B155-03C7E405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444"/>
          <a:stretch/>
        </p:blipFill>
        <p:spPr>
          <a:xfrm>
            <a:off x="5078387" y="1104522"/>
            <a:ext cx="3889811" cy="36345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104EBD-5C18-4139-A4CD-A449AB107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27"/>
          <a:stretch/>
        </p:blipFill>
        <p:spPr>
          <a:xfrm>
            <a:off x="841365" y="3212855"/>
            <a:ext cx="3886690" cy="1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9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113C0-E2CC-477C-B91F-6884D85D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A95D70-51AB-4A5B-88F2-294C5295D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/>
              <a:t>Discrimination Power</a:t>
            </a:r>
            <a:r>
              <a:rPr lang="zh-CN" altLang="en-US" sz="1400" dirty="0"/>
              <a:t> </a:t>
            </a:r>
            <a:r>
              <a:rPr lang="en-US" altLang="zh-CN" sz="1400" dirty="0"/>
              <a:t>(Homogeneous</a:t>
            </a:r>
            <a:r>
              <a:rPr lang="zh-CN" altLang="en-US" sz="1400" dirty="0"/>
              <a:t> </a:t>
            </a:r>
            <a:r>
              <a:rPr lang="en-US" altLang="zh-CN" sz="1400" dirty="0"/>
              <a:t>Scenario)</a:t>
            </a:r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pPr marL="146050" indent="0">
              <a:buNone/>
            </a:pPr>
            <a:endParaRPr lang="en-US" altLang="zh-CN" sz="1400" dirty="0"/>
          </a:p>
          <a:p>
            <a:pPr lvl="1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There is no more details (i.e. graphs, or percentage for each group)</a:t>
            </a:r>
          </a:p>
          <a:p>
            <a:pPr lvl="1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result was from the test on the native version (C++ implementation)</a:t>
            </a:r>
          </a:p>
          <a:p>
            <a:pPr lvl="1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even worse in the web implementation. (Again, there is no detail results)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909E991-003B-49DE-BDF2-B2ABD7CFE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09929"/>
              </p:ext>
            </p:extLst>
          </p:nvPr>
        </p:nvGraphicFramePr>
        <p:xfrm>
          <a:off x="1923579" y="2433487"/>
          <a:ext cx="5296842" cy="18789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532">
                  <a:extLst>
                    <a:ext uri="{9D8B030D-6E8A-4147-A177-3AD203B41FA5}">
                      <a16:colId xmlns:a16="http://schemas.microsoft.com/office/drawing/2014/main" val="2804567005"/>
                    </a:ext>
                  </a:extLst>
                </a:gridCol>
                <a:gridCol w="1196532">
                  <a:extLst>
                    <a:ext uri="{9D8B030D-6E8A-4147-A177-3AD203B41FA5}">
                      <a16:colId xmlns:a16="http://schemas.microsoft.com/office/drawing/2014/main" val="2999149263"/>
                    </a:ext>
                  </a:extLst>
                </a:gridCol>
                <a:gridCol w="967926">
                  <a:extLst>
                    <a:ext uri="{9D8B030D-6E8A-4147-A177-3AD203B41FA5}">
                      <a16:colId xmlns:a16="http://schemas.microsoft.com/office/drawing/2014/main" val="2842179023"/>
                    </a:ext>
                  </a:extLst>
                </a:gridCol>
                <a:gridCol w="967926">
                  <a:extLst>
                    <a:ext uri="{9D8B030D-6E8A-4147-A177-3AD203B41FA5}">
                      <a16:colId xmlns:a16="http://schemas.microsoft.com/office/drawing/2014/main" val="450457487"/>
                    </a:ext>
                  </a:extLst>
                </a:gridCol>
                <a:gridCol w="967926">
                  <a:extLst>
                    <a:ext uri="{9D8B030D-6E8A-4147-A177-3AD203B41FA5}">
                      <a16:colId xmlns:a16="http://schemas.microsoft.com/office/drawing/2014/main" val="520655273"/>
                    </a:ext>
                  </a:extLst>
                </a:gridCol>
              </a:tblGrid>
              <a:tr h="31316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Number of matches </a:t>
                      </a:r>
                      <a:endParaRPr lang="zh-CN" altLang="en-US" sz="1300" dirty="0"/>
                    </a:p>
                  </a:txBody>
                  <a:tcPr marL="96115" marR="96115" marT="48058" marB="4805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Percentages</a:t>
                      </a:r>
                      <a:endParaRPr lang="zh-CN" altLang="en-US" sz="1300" dirty="0"/>
                    </a:p>
                  </a:txBody>
                  <a:tcPr marL="96115" marR="96115" marT="48058" marB="4805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6115" marR="96115" marT="48058" marB="48058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6115" marR="96115" marT="48058" marB="48058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15203"/>
                  </a:ext>
                </a:extLst>
              </a:tr>
              <a:tr h="31316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3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Group A</a:t>
                      </a:r>
                      <a:endParaRPr lang="zh-CN" altLang="en-US" sz="13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856" marR="82856" marT="41428" marB="414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3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Group B</a:t>
                      </a:r>
                      <a:endParaRPr lang="zh-CN" altLang="en-US" sz="13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856" marR="82856" marT="41428" marB="4142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467668"/>
                  </a:ext>
                </a:extLst>
              </a:tr>
              <a:tr h="3131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L="82856" marR="82856" marT="41428" marB="4142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L="82856" marR="82856" marT="41428" marB="4142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18%</a:t>
                      </a:r>
                      <a:endParaRPr lang="zh-CN" altLang="en-US" sz="1400" dirty="0"/>
                    </a:p>
                  </a:txBody>
                  <a:tcPr marL="96115" marR="96115" marT="48058" marB="48058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85%</a:t>
                      </a:r>
                      <a:endParaRPr lang="zh-CN" altLang="en-US" sz="1400" dirty="0"/>
                    </a:p>
                  </a:txBody>
                  <a:tcPr marL="96115" marR="96115" marT="48058" marB="480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18%</a:t>
                      </a:r>
                      <a:endParaRPr lang="zh-CN" altLang="en-US" sz="1400" dirty="0"/>
                    </a:p>
                  </a:txBody>
                  <a:tcPr marL="96115" marR="96115" marT="48058" marB="4805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456020"/>
                  </a:ext>
                </a:extLst>
              </a:tr>
              <a:tr h="3131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 – 58 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 – 28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54576"/>
                  </a:ext>
                </a:extLst>
              </a:tr>
              <a:tr h="3131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59 – 117 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29 – 57 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82856" marR="82856" marT="41428" marB="41428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96115" marR="96115" marT="48058" marB="4805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67%</a:t>
                      </a:r>
                      <a:endParaRPr lang="zh-CN" altLang="en-US" sz="1400" dirty="0"/>
                    </a:p>
                  </a:txBody>
                  <a:tcPr marL="96115" marR="96115" marT="48058" marB="4805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318107"/>
                  </a:ext>
                </a:extLst>
              </a:tr>
              <a:tr h="31316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118 – 174 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58 – 87 </a:t>
                      </a:r>
                      <a:endParaRPr lang="zh-CN" altLang="en-US" sz="1400" dirty="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CN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856" marR="82856" marT="41428" marB="414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15%</a:t>
                      </a:r>
                      <a:endParaRPr lang="zh-CN" alt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2856" marR="82856" marT="41428" marB="41428" anchor="ctr"/>
                </a:tc>
                <a:extLst>
                  <a:ext uri="{0D108BD9-81ED-4DB2-BD59-A6C34878D82A}">
                    <a16:rowId xmlns:a16="http://schemas.microsoft.com/office/drawing/2014/main" val="345372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33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58744-72D7-4AD8-B9D8-E41917C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1DB66-E404-4BC6-ABC8-3B875028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Fingerprint generation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All methods only took a few millisecond, with the exception of WebGL, which took several seconds.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Fingerprint comparison 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All other methods only require comparison on a hash value.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 err="1"/>
              <a:t>CryptoFP</a:t>
            </a:r>
            <a:r>
              <a:rPr lang="en-US" altLang="zh-CN" sz="1200" dirty="0"/>
              <a:t> needs compare matrices with 200 </a:t>
            </a:r>
            <a:r>
              <a:rPr lang="en-US" altLang="zh-CN" sz="1200" dirty="0" err="1"/>
              <a:t>ms</a:t>
            </a:r>
            <a:r>
              <a:rPr lang="en-US" altLang="zh-CN" sz="1200" dirty="0"/>
              <a:t> for each pair</a:t>
            </a:r>
          </a:p>
          <a:p>
            <a:pPr lvl="3">
              <a:spcBef>
                <a:spcPts val="0"/>
              </a:spcBef>
            </a:pPr>
            <a:r>
              <a:rPr lang="en-US" altLang="zh-CN" sz="1200" dirty="0"/>
              <a:t>Fast for single comparison</a:t>
            </a:r>
          </a:p>
          <a:p>
            <a:pPr lvl="3">
              <a:spcBef>
                <a:spcPts val="0"/>
              </a:spcBef>
            </a:pP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</a:rPr>
              <a:t>Very slow if you want to find the target from tons of candidates.</a:t>
            </a:r>
            <a:endParaRPr lang="zh-CN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9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58744-72D7-4AD8-B9D8-E41917C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1DB66-E404-4BC6-ABC8-3B875028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Stability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Tested by repeating fingerprint generation for three times in each machine.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All methods correctly generate the same/matched fingerprint, with the exception of audio fingerprinting, which failed 21% of the cases.</a:t>
            </a:r>
          </a:p>
        </p:txBody>
      </p:sp>
    </p:spTree>
    <p:extLst>
      <p:ext uri="{BB962C8B-B14F-4D97-AF65-F5344CB8AC3E}">
        <p14:creationId xmlns:p14="http://schemas.microsoft.com/office/powerpoint/2010/main" val="4205859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58744-72D7-4AD8-B9D8-E41917C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1DB66-E404-4BC6-ABC8-3B875028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Stability (native version)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Different CPU Load condition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even with 100% CPU load, the fingerprint was always correctly associated.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CPU has no effect as long as the function is simple enough.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Different CPU temperature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The frequency of quartz crystal will increase with temperature.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No variations or errors observed. </a:t>
            </a:r>
          </a:p>
          <a:p>
            <a:pPr lvl="3">
              <a:spcBef>
                <a:spcPts val="0"/>
              </a:spcBef>
            </a:pPr>
            <a:r>
              <a:rPr lang="en-US" altLang="zh-CN" sz="1200" dirty="0"/>
              <a:t>Possible explanation: </a:t>
            </a:r>
            <a:r>
              <a:rPr lang="en-US" altLang="zh-CN" sz="1200"/>
              <a:t>Difference between </a:t>
            </a:r>
            <a:r>
              <a:rPr lang="en-US" altLang="zh-CN" sz="1200" dirty="0"/>
              <a:t>two closely-located clocks may be too small to affect the result. </a:t>
            </a:r>
          </a:p>
        </p:txBody>
      </p:sp>
    </p:spTree>
    <p:extLst>
      <p:ext uri="{BB962C8B-B14F-4D97-AF65-F5344CB8AC3E}">
        <p14:creationId xmlns:p14="http://schemas.microsoft.com/office/powerpoint/2010/main" val="181725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B5E18-67BF-4441-9AF2-098FFB5B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C71F0-B620-47A7-933A-EFE4C0408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1400" dirty="0"/>
              <a:t>Device authentication</a:t>
            </a:r>
          </a:p>
          <a:p>
            <a:pPr>
              <a:lnSpc>
                <a:spcPct val="200000"/>
              </a:lnSpc>
            </a:pPr>
            <a:r>
              <a:rPr lang="en-US" altLang="zh-CN" sz="1400" dirty="0"/>
              <a:t>Software license binding</a:t>
            </a:r>
          </a:p>
          <a:p>
            <a:pPr>
              <a:lnSpc>
                <a:spcPct val="200000"/>
              </a:lnSpc>
            </a:pPr>
            <a:r>
              <a:rPr lang="en-US" altLang="zh-CN" sz="1400" dirty="0"/>
              <a:t>Attacker identification</a:t>
            </a:r>
          </a:p>
          <a:p>
            <a:pPr>
              <a:lnSpc>
                <a:spcPct val="200000"/>
              </a:lnSpc>
            </a:pPr>
            <a:r>
              <a:rPr lang="en-US" altLang="zh-CN" sz="1400" dirty="0"/>
              <a:t>Wireless network identification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734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58744-72D7-4AD8-B9D8-E41917C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1DB66-E404-4BC6-ABC8-3B875028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Resilience to Evasion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Only consider techniques implemented by browsers.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Easiest way for evasion is to reduce the clock precision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Major browsers already reduced the clock precision, and the negative effect is already shown.</a:t>
            </a:r>
          </a:p>
          <a:p>
            <a:pPr lvl="2">
              <a:spcBef>
                <a:spcPts val="0"/>
              </a:spcBef>
            </a:pPr>
            <a:r>
              <a:rPr lang="en-US" altLang="zh-CN" sz="1200" dirty="0"/>
              <a:t>It is unlikely that the precision will be reduced further.</a:t>
            </a:r>
          </a:p>
          <a:p>
            <a:pPr lvl="1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User tampering is no in consideration.</a:t>
            </a:r>
          </a:p>
          <a:p>
            <a:pPr lvl="2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CPU overclocking/underclocking may affect the result.</a:t>
            </a:r>
          </a:p>
          <a:p>
            <a:pPr lvl="2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Plugins or extensions may easily void the fingerprint.</a:t>
            </a:r>
          </a:p>
          <a:p>
            <a:pPr lvl="1">
              <a:spcBef>
                <a:spcPts val="0"/>
              </a:spcBef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171623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58744-72D7-4AD8-B9D8-E41917C7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1DB66-E404-4BC6-ABC8-3B875028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Resilience to Change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 err="1"/>
              <a:t>CryptoFP</a:t>
            </a:r>
            <a:r>
              <a:rPr lang="en-US" altLang="zh-CN" sz="1200" dirty="0"/>
              <a:t> does not rely on a specific function.</a:t>
            </a:r>
          </a:p>
          <a:p>
            <a:pPr lvl="1">
              <a:spcBef>
                <a:spcPts val="0"/>
              </a:spcBef>
            </a:pPr>
            <a:r>
              <a:rPr lang="en-US" altLang="zh-CN" sz="1200" dirty="0"/>
              <a:t>Reliable way to affect the result it to tamper with the time measurement, which may negatively affect other elements on webpage.</a:t>
            </a:r>
          </a:p>
          <a:p>
            <a:pPr lvl="1">
              <a:spcBef>
                <a:spcPts val="0"/>
              </a:spcBef>
            </a:pPr>
            <a:r>
              <a:rPr lang="en-US" altLang="zh-CN" sz="12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CryptoFP</a:t>
            </a: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relies on the functions available in JavaScript.</a:t>
            </a:r>
          </a:p>
          <a:p>
            <a:pPr lvl="2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There are numerous layers between JavaScript code and the CPU instruction.</a:t>
            </a:r>
          </a:p>
          <a:p>
            <a:pPr lvl="2">
              <a:spcBef>
                <a:spcPts val="0"/>
              </a:spcBef>
            </a:pPr>
            <a:r>
              <a:rPr lang="en-US" altLang="zh-CN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impossible to guarantee the code in the lower level will be the same in the long run or from OS to OS.</a:t>
            </a:r>
          </a:p>
        </p:txBody>
      </p:sp>
    </p:spTree>
    <p:extLst>
      <p:ext uri="{BB962C8B-B14F-4D97-AF65-F5344CB8AC3E}">
        <p14:creationId xmlns:p14="http://schemas.microsoft.com/office/powerpoint/2010/main" val="1439050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4D083-B265-4F00-9BEE-9781E859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68BB14-D887-462F-AEBE-62044CE40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8950" indent="-342900">
              <a:buFont typeface="+mj-lt"/>
              <a:buAutoNum type="arabicPeriod"/>
            </a:pPr>
            <a:r>
              <a:rPr lang="en-US" altLang="zh-CN" sz="1050" dirty="0" err="1"/>
              <a:t>Iskander</a:t>
            </a:r>
            <a:r>
              <a:rPr lang="en-US" altLang="zh-CN" sz="1050" dirty="0"/>
              <a:t> Sanchez-</a:t>
            </a:r>
            <a:r>
              <a:rPr lang="en-US" altLang="zh-CN" sz="1050" dirty="0" err="1"/>
              <a:t>Rola</a:t>
            </a:r>
            <a:r>
              <a:rPr lang="en-US" altLang="zh-CN" sz="1050" dirty="0"/>
              <a:t>, Igor Santos, and Davide </a:t>
            </a:r>
            <a:r>
              <a:rPr lang="en-US" altLang="zh-CN" sz="1050" dirty="0" err="1"/>
              <a:t>Balzarotti</a:t>
            </a:r>
            <a:r>
              <a:rPr lang="en-US" altLang="zh-CN" sz="1050" dirty="0"/>
              <a:t>. 2018. Clock Around the Clock: Time-Based Device Fingerprinting. </a:t>
            </a:r>
            <a:r>
              <a:rPr lang="en-US" altLang="zh-CN" sz="1050" i="1" dirty="0"/>
              <a:t>In Proceedings of the 2018 ACM SIGSAC Conference on Computer and Communications Security (CCS '18)</a:t>
            </a:r>
            <a:r>
              <a:rPr lang="en-US" altLang="zh-CN" sz="1050" dirty="0"/>
              <a:t>. ACM, New York, NY, USA, 1502-1514. DOI: https://doi.org/10.1145/3243734.3243796</a:t>
            </a:r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/>
              <a:t>Device fingerprint, </a:t>
            </a:r>
            <a:r>
              <a:rPr lang="en-US" altLang="zh-CN" sz="1050" i="1" dirty="0"/>
              <a:t>Wikipedia</a:t>
            </a:r>
            <a:r>
              <a:rPr lang="en-US" altLang="zh-CN" sz="1050" dirty="0"/>
              <a:t>, </a:t>
            </a:r>
            <a:r>
              <a:rPr lang="en-US" altLang="zh-CN" sz="1050" dirty="0">
                <a:hlinkClick r:id="rId2"/>
              </a:rPr>
              <a:t>https://en.wikipedia.org/wiki/Device_fingerprint</a:t>
            </a:r>
            <a:endParaRPr lang="en-US" altLang="zh-CN" sz="1050" dirty="0"/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/>
              <a:t>Boning, D. S., Chung, J. E., Boning, D. S., &amp; Chung, J. E. (2019). Statistical metrology : understanding manufacturing, (September 1996). </a:t>
            </a:r>
            <a:r>
              <a:rPr lang="en-US" altLang="zh-CN" sz="1050" dirty="0" err="1"/>
              <a:t>doi</a:t>
            </a:r>
            <a:r>
              <a:rPr lang="en-US" altLang="zh-CN" sz="1050" dirty="0"/>
              <a:t>: 10.1117/12.250817</a:t>
            </a:r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/>
              <a:t>Bowman, K. A., Duvall, S. G., </a:t>
            </a:r>
            <a:r>
              <a:rPr lang="en-US" altLang="zh-CN" sz="1050" dirty="0" err="1"/>
              <a:t>Meindl</a:t>
            </a:r>
            <a:r>
              <a:rPr lang="en-US" altLang="zh-CN" sz="1050" dirty="0"/>
              <a:t>, J. D., &amp; Fellow, L. (2002). Impact of Die-to-Die and Within-Die Parameter Fluctuations on the Maximum Clock Frequency Distribution for </a:t>
            </a:r>
            <a:r>
              <a:rPr lang="en-US" altLang="zh-CN" sz="1050" dirty="0" err="1"/>
              <a:t>Gigascale</a:t>
            </a:r>
            <a:r>
              <a:rPr lang="en-US" altLang="zh-CN" sz="1050" dirty="0"/>
              <a:t> Integration. </a:t>
            </a:r>
            <a:r>
              <a:rPr lang="en-US" altLang="zh-CN" sz="1050" i="1" dirty="0"/>
              <a:t>IEEE Journal of Solid-State Circuits</a:t>
            </a:r>
            <a:r>
              <a:rPr lang="en-US" altLang="zh-CN" sz="1050" dirty="0"/>
              <a:t>, </a:t>
            </a:r>
            <a:r>
              <a:rPr lang="en-US" altLang="zh-CN" sz="1050" i="1" dirty="0"/>
              <a:t>37</a:t>
            </a:r>
            <a:r>
              <a:rPr lang="en-US" altLang="zh-CN" sz="1050" dirty="0"/>
              <a:t>(2), 183–190. </a:t>
            </a:r>
            <a:r>
              <a:rPr lang="en-US" altLang="zh-CN" sz="1050" dirty="0" err="1"/>
              <a:t>doi</a:t>
            </a:r>
            <a:r>
              <a:rPr lang="en-US" altLang="zh-CN" sz="1050" dirty="0"/>
              <a:t>: 10.1109/4.982424</a:t>
            </a:r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/>
              <a:t>Caruthers, J. M., </a:t>
            </a:r>
            <a:r>
              <a:rPr lang="en-US" altLang="zh-CN" sz="1050" dirty="0" err="1"/>
              <a:t>Mckay</a:t>
            </a:r>
            <a:r>
              <a:rPr lang="en-US" altLang="zh-CN" sz="1050" dirty="0"/>
              <a:t>, D. B., </a:t>
            </a:r>
            <a:r>
              <a:rPr lang="en-US" altLang="zh-CN" sz="1050" dirty="0" err="1"/>
              <a:t>Opin</a:t>
            </a:r>
            <a:r>
              <a:rPr lang="en-US" altLang="zh-CN" sz="1050" dirty="0"/>
              <a:t>, C., Biol, S., </a:t>
            </a:r>
            <a:r>
              <a:rPr lang="en-US" altLang="zh-CN" sz="1050" dirty="0" err="1"/>
              <a:t>Pappu</a:t>
            </a:r>
            <a:r>
              <a:rPr lang="en-US" altLang="zh-CN" sz="1050" dirty="0"/>
              <a:t>, R., </a:t>
            </a:r>
            <a:r>
              <a:rPr lang="en-US" altLang="zh-CN" sz="1050" dirty="0" err="1"/>
              <a:t>Recht</a:t>
            </a:r>
            <a:r>
              <a:rPr lang="en-US" altLang="zh-CN" sz="1050" dirty="0"/>
              <a:t>, B., … </a:t>
            </a:r>
            <a:r>
              <a:rPr lang="en-US" altLang="zh-CN" sz="1050" dirty="0" err="1"/>
              <a:t>Gershenfeld</a:t>
            </a:r>
            <a:r>
              <a:rPr lang="en-US" altLang="zh-CN" sz="1050" dirty="0"/>
              <a:t>, N. (2002). Physical One-Way Functions, </a:t>
            </a:r>
            <a:r>
              <a:rPr lang="en-US" altLang="zh-CN" sz="1050" i="1" dirty="0"/>
              <a:t>297</a:t>
            </a:r>
            <a:r>
              <a:rPr lang="en-US" altLang="zh-CN" sz="1050" dirty="0"/>
              <a:t>(September), 2026–2031.</a:t>
            </a:r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 err="1"/>
              <a:t>Gassend</a:t>
            </a:r>
            <a:r>
              <a:rPr lang="en-US" altLang="zh-CN" sz="1050" dirty="0"/>
              <a:t>, B., Clarke, D., Dijk, M. Van, &amp; Devadas, S. (n.d.). Silicon Physical Random Functions, 148–160.</a:t>
            </a:r>
          </a:p>
          <a:p>
            <a:pPr marL="488950" indent="-342900">
              <a:buFont typeface="+mj-lt"/>
              <a:buAutoNum type="arabicPeriod"/>
            </a:pPr>
            <a:r>
              <a:rPr lang="en-US" altLang="zh-CN" sz="1050" dirty="0"/>
              <a:t>Lee, J. W., Lim, D., </a:t>
            </a:r>
            <a:r>
              <a:rPr lang="en-US" altLang="zh-CN" sz="1050" dirty="0" err="1"/>
              <a:t>Gassend</a:t>
            </a:r>
            <a:r>
              <a:rPr lang="en-US" altLang="zh-CN" sz="1050" dirty="0"/>
              <a:t>, B., Suh, G. E., Dijk, M. Van, &amp; Devadas, S. (2004). A Technique to Build a Secret Key in Integrated Circuits for Identification and Authentication Applications, 176–179.</a:t>
            </a:r>
          </a:p>
          <a:p>
            <a:pPr marL="488950" indent="-342900">
              <a:buFont typeface="+mj-lt"/>
              <a:buAutoNum type="arabicPeriod"/>
            </a:pP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17563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4D083-B265-4F00-9BEE-9781E859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68BB14-D887-462F-AEBE-62044CE40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8950" indent="-342900">
              <a:buFont typeface="+mj-lt"/>
              <a:buAutoNum type="arabicPeriod" startAt="8"/>
            </a:pPr>
            <a:r>
              <a:rPr lang="en-US" altLang="zh-CN" sz="1050" dirty="0"/>
              <a:t>Mowery, K., &amp; </a:t>
            </a:r>
            <a:r>
              <a:rPr lang="en-US" altLang="zh-CN" sz="1050" dirty="0" err="1"/>
              <a:t>Shacham</a:t>
            </a:r>
            <a:r>
              <a:rPr lang="en-US" altLang="zh-CN" sz="1050" dirty="0"/>
              <a:t>, H. (2007). Pixel Perfect : Fingerprinting Canvas in HTML5.</a:t>
            </a:r>
          </a:p>
          <a:p>
            <a:pPr marL="488950" indent="-342900">
              <a:buFont typeface="+mj-lt"/>
              <a:buAutoNum type="arabicPeriod" startAt="8"/>
            </a:pPr>
            <a:r>
              <a:rPr lang="en-US" altLang="zh-CN" sz="1050" dirty="0" err="1"/>
              <a:t>Englehardt</a:t>
            </a:r>
            <a:r>
              <a:rPr lang="en-US" altLang="zh-CN" sz="1050" dirty="0"/>
              <a:t>, S. (2014). Online Tracking : A 1-million-site Measurement and Analysis.</a:t>
            </a:r>
          </a:p>
          <a:p>
            <a:pPr marL="488950" indent="-342900">
              <a:buFont typeface="+mj-lt"/>
              <a:buAutoNum type="arabicPeriod" startAt="8"/>
            </a:pPr>
            <a:r>
              <a:rPr lang="en-US" altLang="zh-CN" sz="1050" dirty="0"/>
              <a:t>Cao, Y. (2017). ( Cross- ) Browser Fingerprinting via OS and Hardware Level Features, (March).</a:t>
            </a:r>
          </a:p>
        </p:txBody>
      </p:sp>
    </p:spTree>
    <p:extLst>
      <p:ext uri="{BB962C8B-B14F-4D97-AF65-F5344CB8AC3E}">
        <p14:creationId xmlns:p14="http://schemas.microsoft.com/office/powerpoint/2010/main" val="320174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662B8-1279-4123-80F6-70FE4B33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Fingerprint in Hardware Level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1F01F-7A49-4264-911D-D58ACB594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/>
              <a:t>Physical Functions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Physical One-Way Functions [5]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Easy to evaluate, but difficult to invert, like hash function.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Physical Unclonable Functions (PUF) [6]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A complex integrated circuit (IC) generates unique challenge-response pairs, based on the variation of each IC.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Building Secret Key in IC [7]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/>
              <a:t>Based on PUF</a:t>
            </a:r>
          </a:p>
        </p:txBody>
      </p:sp>
    </p:spTree>
    <p:extLst>
      <p:ext uri="{BB962C8B-B14F-4D97-AF65-F5344CB8AC3E}">
        <p14:creationId xmlns:p14="http://schemas.microsoft.com/office/powerpoint/2010/main" val="174355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662B8-1279-4123-80F6-70FE4B33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Manufacturing Variation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1F01F-7A49-4264-911D-D58ACB59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4785979" cy="2261100"/>
          </a:xfrm>
        </p:spPr>
        <p:txBody>
          <a:bodyPr/>
          <a:lstStyle/>
          <a:p>
            <a:r>
              <a:rPr lang="en-US" altLang="zh-CN" sz="1400" dirty="0"/>
              <a:t>Variation in Microelectronics Manufacturing, which impacts performance and reliability. [3]</a:t>
            </a:r>
          </a:p>
          <a:p>
            <a:pPr lvl="1"/>
            <a:r>
              <a:rPr lang="en-US" altLang="zh-CN" sz="1200" dirty="0"/>
              <a:t>In CPU manufacturing, within-die fluctuations primarily impact the maximum clock frequency [4]</a:t>
            </a:r>
          </a:p>
          <a:p>
            <a:pPr lvl="1"/>
            <a:r>
              <a:rPr lang="en-US" altLang="zh-CN" sz="1200" dirty="0"/>
              <a:t>An example for variation would be the resist thickness across the wafer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587A56-6465-46E3-B573-8D5EA659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2855" y="1277829"/>
            <a:ext cx="3561145" cy="3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662B8-1279-4123-80F6-70FE4B33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 Device Fingerprinting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1F01F-7A49-4264-911D-D58ACB594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/>
              <a:t>Website server computes the fingerprint of the visitor.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05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662B8-1279-4123-80F6-70FE4B33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Techniques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1F01F-7A49-4264-911D-D58ACB594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Attribute-based Device Fingerprint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List of fonts, </a:t>
            </a:r>
            <a:r>
              <a:rPr lang="en-US" altLang="zh-CN" sz="1200" dirty="0" err="1"/>
              <a:t>UserAgent</a:t>
            </a:r>
            <a:r>
              <a:rPr lang="en-US" altLang="zh-CN" sz="1200" dirty="0"/>
              <a:t> string, screen resolution, …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Hardware-level Device Fingerprint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Canvas Fingerprint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Audio Fingerprint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WebGL Fingerprint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Battery API Fingerprinting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altLang="zh-CN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460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435BB-23DA-45E2-BBEF-70ED59AF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Canvas FP [8]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B31D7-B715-4FC5-9F48-E91C64099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49" y="2078875"/>
            <a:ext cx="4708665" cy="2261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HTML5 provides programmatic drawing surface, with tag &lt;canvas&gt;.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Render text and WebGL scene to a &lt;canvas&gt; element.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Different systems produce different output.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Output is a Base64 encoding PNG image, and then, the Base64 is hashes to form fingerprints.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The form of fingerprints: Hash values.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7624ED-B21B-4FF4-8F07-52A75685C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14" y="2078875"/>
            <a:ext cx="2626153" cy="26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917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2255</Words>
  <Application>Microsoft Office PowerPoint</Application>
  <PresentationFormat>全屏显示(16:9)</PresentationFormat>
  <Paragraphs>392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9" baseType="lpstr">
      <vt:lpstr>Arial</vt:lpstr>
      <vt:lpstr>Lucida Console</vt:lpstr>
      <vt:lpstr>Cambria Math</vt:lpstr>
      <vt:lpstr>Lato</vt:lpstr>
      <vt:lpstr>Raleway</vt:lpstr>
      <vt:lpstr>Streamline</vt:lpstr>
      <vt:lpstr>Clock Around the Clock: Time-Based Device Fingerprinting</vt:lpstr>
      <vt:lpstr>Background</vt:lpstr>
      <vt:lpstr>Device Fingerprint</vt:lpstr>
      <vt:lpstr>Applications</vt:lpstr>
      <vt:lpstr>Fingerprint in Hardware Level</vt:lpstr>
      <vt:lpstr>Manufacturing Variation</vt:lpstr>
      <vt:lpstr>Web Device Fingerprinting</vt:lpstr>
      <vt:lpstr>Existing Techniques</vt:lpstr>
      <vt:lpstr>Canvas FP [8]</vt:lpstr>
      <vt:lpstr>Audio FP [9]</vt:lpstr>
      <vt:lpstr>WebGL FP [10]</vt:lpstr>
      <vt:lpstr>WebGL FP [10]</vt:lpstr>
      <vt:lpstr>Overall Design</vt:lpstr>
      <vt:lpstr>CryptoFP</vt:lpstr>
      <vt:lpstr>Threat Model</vt:lpstr>
      <vt:lpstr>Potential Use Cases</vt:lpstr>
      <vt:lpstr>Host-Based Fingerprint</vt:lpstr>
      <vt:lpstr>Fingerprint Generation</vt:lpstr>
      <vt:lpstr>Fingerprint Generation</vt:lpstr>
      <vt:lpstr>Fingerprint Generation</vt:lpstr>
      <vt:lpstr>Fingerprint Generation</vt:lpstr>
      <vt:lpstr>Fingerprint Generation</vt:lpstr>
      <vt:lpstr>Fingerprint Comparison</vt:lpstr>
      <vt:lpstr>Fingerprint Comparison</vt:lpstr>
      <vt:lpstr>Fingerprint Comparison</vt:lpstr>
      <vt:lpstr>Fingerprint Comparison</vt:lpstr>
      <vt:lpstr>Fingerprint Comparison</vt:lpstr>
      <vt:lpstr>Fingerprint Comparison</vt:lpstr>
      <vt:lpstr>Evaluation</vt:lpstr>
      <vt:lpstr>Fingerprint Assessment</vt:lpstr>
      <vt:lpstr>Fingerprint Assessment</vt:lpstr>
      <vt:lpstr>Methodology</vt:lpstr>
      <vt:lpstr>Methodology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 Around the Clock: Time-Based Device Fingerprinting</dc:title>
  <cp:lastModifiedBy>Haven Zheng</cp:lastModifiedBy>
  <cp:revision>1</cp:revision>
  <dcterms:modified xsi:type="dcterms:W3CDTF">2019-02-20T08:49:42Z</dcterms:modified>
</cp:coreProperties>
</file>